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aab8d5303c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9de10a38f4519"/>
  </p:sldMasterIdLst>
  <p:sldIdLst>
    <p:sldId xmlns:r="http://schemas.openxmlformats.org/officeDocument/2006/relationships" id="256" r:id="Ra4274aa8e5774791"/>
    <p:sldId xmlns:r="http://schemas.openxmlformats.org/officeDocument/2006/relationships" id="257" r:id="R05584aa11023412e"/>
    <p:sldId xmlns:r="http://schemas.openxmlformats.org/officeDocument/2006/relationships" id="258" r:id="Rb2c7b32a99fd479a"/>
    <p:sldId xmlns:r="http://schemas.openxmlformats.org/officeDocument/2006/relationships" id="259" r:id="Race839b607b841cd"/>
    <p:sldId xmlns:r="http://schemas.openxmlformats.org/officeDocument/2006/relationships" id="260" r:id="R654224aa1719403e"/>
    <p:sldId xmlns:r="http://schemas.openxmlformats.org/officeDocument/2006/relationships" id="261" r:id="R192f3dbba34c48db"/>
    <p:sldId xmlns:r="http://schemas.openxmlformats.org/officeDocument/2006/relationships" id="262" r:id="R123f4a5aaaae46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9de10a38f4519" /><Relationship Type="http://schemas.openxmlformats.org/officeDocument/2006/relationships/slide" Target="/ppt/slides/slide1.xml" Id="Ra4274aa8e5774791" /><Relationship Type="http://schemas.openxmlformats.org/officeDocument/2006/relationships/slide" Target="/ppt/slides/slide2.xml" Id="R05584aa11023412e" /><Relationship Type="http://schemas.openxmlformats.org/officeDocument/2006/relationships/slide" Target="/ppt/slides/slide3.xml" Id="Rb2c7b32a99fd479a" /><Relationship Type="http://schemas.openxmlformats.org/officeDocument/2006/relationships/slide" Target="/ppt/slides/slide4.xml" Id="Race839b607b841cd" /><Relationship Type="http://schemas.openxmlformats.org/officeDocument/2006/relationships/slide" Target="/ppt/slides/slide5.xml" Id="R654224aa1719403e" /><Relationship Type="http://schemas.openxmlformats.org/officeDocument/2006/relationships/slide" Target="/ppt/slides/slide6.xml" Id="R192f3dbba34c48db" /><Relationship Type="http://schemas.openxmlformats.org/officeDocument/2006/relationships/slide" Target="/ppt/slides/slide7.xml" Id="R123f4a5aaaae46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bc4763c76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8bc7d9b364c7c" /><Relationship Type="http://schemas.openxmlformats.org/officeDocument/2006/relationships/theme" Target="/ppt/slideMasters/theme/theme1.xml" Id="R37a1e65b6830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8bc7d9b364c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26a19ebc945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9765597a0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6eefac4a54b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45d216330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76c95105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a2e132c9f46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b10225576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17 226 106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