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0c378b6c7943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e8f3502175494d"/>
  </p:sldMasterIdLst>
  <p:sldIdLst>
    <p:sldId xmlns:r="http://schemas.openxmlformats.org/officeDocument/2006/relationships" id="256" r:id="R0ccd61e7ea1849da"/>
    <p:sldId xmlns:r="http://schemas.openxmlformats.org/officeDocument/2006/relationships" id="257" r:id="R95601729419542b3"/>
    <p:sldId xmlns:r="http://schemas.openxmlformats.org/officeDocument/2006/relationships" id="258" r:id="R94cb2687d85b486f"/>
    <p:sldId xmlns:r="http://schemas.openxmlformats.org/officeDocument/2006/relationships" id="259" r:id="R86e0608c04fb4a70"/>
    <p:sldId xmlns:r="http://schemas.openxmlformats.org/officeDocument/2006/relationships" id="260" r:id="R333d624663bf4d94"/>
    <p:sldId xmlns:r="http://schemas.openxmlformats.org/officeDocument/2006/relationships" id="261" r:id="R08c448addc4b4540"/>
    <p:sldId xmlns:r="http://schemas.openxmlformats.org/officeDocument/2006/relationships" id="262" r:id="Rcbe484d51b7547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e8f3502175494d" /><Relationship Type="http://schemas.openxmlformats.org/officeDocument/2006/relationships/slide" Target="/ppt/slides/slide1.xml" Id="R0ccd61e7ea1849da" /><Relationship Type="http://schemas.openxmlformats.org/officeDocument/2006/relationships/slide" Target="/ppt/slides/slide2.xml" Id="R95601729419542b3" /><Relationship Type="http://schemas.openxmlformats.org/officeDocument/2006/relationships/slide" Target="/ppt/slides/slide3.xml" Id="R94cb2687d85b486f" /><Relationship Type="http://schemas.openxmlformats.org/officeDocument/2006/relationships/slide" Target="/ppt/slides/slide4.xml" Id="R86e0608c04fb4a70" /><Relationship Type="http://schemas.openxmlformats.org/officeDocument/2006/relationships/slide" Target="/ppt/slides/slide5.xml" Id="R333d624663bf4d94" /><Relationship Type="http://schemas.openxmlformats.org/officeDocument/2006/relationships/slide" Target="/ppt/slides/slide6.xml" Id="R08c448addc4b4540" /><Relationship Type="http://schemas.openxmlformats.org/officeDocument/2006/relationships/slide" Target="/ppt/slides/slide7.xml" Id="Rcbe484d51b7547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2df3a5d39249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f31a34eb64be2" /><Relationship Type="http://schemas.openxmlformats.org/officeDocument/2006/relationships/theme" Target="/ppt/slideMasters/theme/theme1.xml" Id="R43d0cb45e07349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cf31a34eb64b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7e47e7d2140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53f746fb341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b5c8a3b5748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261b7a15840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8a859328a47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8167eae434a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4372f9d0445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30 668 231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5 022 626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4 017 946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3 563 679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14 123 038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FJELDSAA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 JOHNSEN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Tordenskjolds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996 041 727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