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9907813ddd41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ec796c95f44372"/>
  </p:sldMasterIdLst>
  <p:sldIdLst>
    <p:sldId xmlns:r="http://schemas.openxmlformats.org/officeDocument/2006/relationships" id="256" r:id="R1379cd900c64453d"/>
    <p:sldId xmlns:r="http://schemas.openxmlformats.org/officeDocument/2006/relationships" id="257" r:id="R7118f8343d614b8e"/>
    <p:sldId xmlns:r="http://schemas.openxmlformats.org/officeDocument/2006/relationships" id="258" r:id="Rf92cafca4e544641"/>
    <p:sldId xmlns:r="http://schemas.openxmlformats.org/officeDocument/2006/relationships" id="259" r:id="R1386697e60d4480e"/>
    <p:sldId xmlns:r="http://schemas.openxmlformats.org/officeDocument/2006/relationships" id="260" r:id="R58333e5cdeca4b4a"/>
    <p:sldId xmlns:r="http://schemas.openxmlformats.org/officeDocument/2006/relationships" id="261" r:id="R7c1bc97af02e491c"/>
    <p:sldId xmlns:r="http://schemas.openxmlformats.org/officeDocument/2006/relationships" id="262" r:id="R67b4eb67643a42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ec796c95f44372" /><Relationship Type="http://schemas.openxmlformats.org/officeDocument/2006/relationships/slide" Target="/ppt/slides/slide1.xml" Id="R1379cd900c64453d" /><Relationship Type="http://schemas.openxmlformats.org/officeDocument/2006/relationships/slide" Target="/ppt/slides/slide2.xml" Id="R7118f8343d614b8e" /><Relationship Type="http://schemas.openxmlformats.org/officeDocument/2006/relationships/slide" Target="/ppt/slides/slide3.xml" Id="Rf92cafca4e544641" /><Relationship Type="http://schemas.openxmlformats.org/officeDocument/2006/relationships/slide" Target="/ppt/slides/slide4.xml" Id="R1386697e60d4480e" /><Relationship Type="http://schemas.openxmlformats.org/officeDocument/2006/relationships/slide" Target="/ppt/slides/slide5.xml" Id="R58333e5cdeca4b4a" /><Relationship Type="http://schemas.openxmlformats.org/officeDocument/2006/relationships/slide" Target="/ppt/slides/slide6.xml" Id="R7c1bc97af02e491c" /><Relationship Type="http://schemas.openxmlformats.org/officeDocument/2006/relationships/slide" Target="/ppt/slides/slide7.xml" Id="R67b4eb67643a42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6117dc60ee45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a9e86772646d9" /><Relationship Type="http://schemas.openxmlformats.org/officeDocument/2006/relationships/theme" Target="/ppt/slideMasters/theme/theme1.xml" Id="R5ceccf0c825a48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5a9e86772646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8333d835742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9355bbce547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0779f392845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f4fb878e34c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544c96b544b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b8b4e9b214e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698d4417540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BLU INVEST AS ble etablert [år] og holder til i Husøysund.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1 120 385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1 364 232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11 644 949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11 815 169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Fjærholmvei 40C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3132 Husøysund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996 025 462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 INVEST AS</a:t>
            </a:r>
          </a:p>
        </p:txBody>
      </p:sp>
    </p:spTree>
  </p:cSld>
  <p:clrMapOvr>
    <a:masterClrMapping xmlns:a="http://schemas.openxmlformats.org/drawingml/2006/main"/>
  </p:clrMapOvr>
</p:sld>
</file>