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07a4578c2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250682caa4a91"/>
  </p:sldMasterIdLst>
  <p:sldIdLst>
    <p:sldId xmlns:r="http://schemas.openxmlformats.org/officeDocument/2006/relationships" id="256" r:id="Rc486ffa0b48843f6"/>
    <p:sldId xmlns:r="http://schemas.openxmlformats.org/officeDocument/2006/relationships" id="257" r:id="Rb74800b1353747e8"/>
    <p:sldId xmlns:r="http://schemas.openxmlformats.org/officeDocument/2006/relationships" id="258" r:id="R84ad5a78e99f42b2"/>
    <p:sldId xmlns:r="http://schemas.openxmlformats.org/officeDocument/2006/relationships" id="259" r:id="Rf1e9e278687446f3"/>
    <p:sldId xmlns:r="http://schemas.openxmlformats.org/officeDocument/2006/relationships" id="260" r:id="R3f7e3d417b894d2b"/>
    <p:sldId xmlns:r="http://schemas.openxmlformats.org/officeDocument/2006/relationships" id="261" r:id="R284e4b39a9ca49d4"/>
    <p:sldId xmlns:r="http://schemas.openxmlformats.org/officeDocument/2006/relationships" id="262" r:id="Rb0e4128f98b5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250682caa4a91" /><Relationship Type="http://schemas.openxmlformats.org/officeDocument/2006/relationships/slide" Target="/ppt/slides/slide1.xml" Id="Rc486ffa0b48843f6" /><Relationship Type="http://schemas.openxmlformats.org/officeDocument/2006/relationships/slide" Target="/ppt/slides/slide2.xml" Id="Rb74800b1353747e8" /><Relationship Type="http://schemas.openxmlformats.org/officeDocument/2006/relationships/slide" Target="/ppt/slides/slide3.xml" Id="R84ad5a78e99f42b2" /><Relationship Type="http://schemas.openxmlformats.org/officeDocument/2006/relationships/slide" Target="/ppt/slides/slide4.xml" Id="Rf1e9e278687446f3" /><Relationship Type="http://schemas.openxmlformats.org/officeDocument/2006/relationships/slide" Target="/ppt/slides/slide5.xml" Id="R3f7e3d417b894d2b" /><Relationship Type="http://schemas.openxmlformats.org/officeDocument/2006/relationships/slide" Target="/ppt/slides/slide6.xml" Id="R284e4b39a9ca49d4" /><Relationship Type="http://schemas.openxmlformats.org/officeDocument/2006/relationships/slide" Target="/ppt/slides/slide7.xml" Id="Rb0e4128f98b5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a9e565f54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d68f1b464437" /><Relationship Type="http://schemas.openxmlformats.org/officeDocument/2006/relationships/theme" Target="/ppt/slideMasters/theme/theme1.xml" Id="R4582575d79b8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0d68f1b46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06e782242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4649a2093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1c71d585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865786a10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eb36f0dd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80338551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997f7485e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NYLAND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Nyland, Ekelyveien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geir.nyland@arcticsec.no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