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ca29638f5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3c27e5e47146a4"/>
  </p:sldMasterIdLst>
  <p:sldIdLst>
    <p:sldId xmlns:r="http://schemas.openxmlformats.org/officeDocument/2006/relationships" id="256" r:id="Rb255ffaf35c14229"/>
    <p:sldId xmlns:r="http://schemas.openxmlformats.org/officeDocument/2006/relationships" id="257" r:id="R34f164532fa44f82"/>
    <p:sldId xmlns:r="http://schemas.openxmlformats.org/officeDocument/2006/relationships" id="258" r:id="Rdcc9a7f286894705"/>
    <p:sldId xmlns:r="http://schemas.openxmlformats.org/officeDocument/2006/relationships" id="259" r:id="Rcf321fb74cf2458f"/>
    <p:sldId xmlns:r="http://schemas.openxmlformats.org/officeDocument/2006/relationships" id="260" r:id="R145fc4d07d5c40a9"/>
    <p:sldId xmlns:r="http://schemas.openxmlformats.org/officeDocument/2006/relationships" id="261" r:id="R2fcf4d0b5c284bf7"/>
    <p:sldId xmlns:r="http://schemas.openxmlformats.org/officeDocument/2006/relationships" id="262" r:id="Rcc0af793d8dd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c27e5e47146a4" /><Relationship Type="http://schemas.openxmlformats.org/officeDocument/2006/relationships/slide" Target="/ppt/slides/slide1.xml" Id="Rb255ffaf35c14229" /><Relationship Type="http://schemas.openxmlformats.org/officeDocument/2006/relationships/slide" Target="/ppt/slides/slide2.xml" Id="R34f164532fa44f82" /><Relationship Type="http://schemas.openxmlformats.org/officeDocument/2006/relationships/slide" Target="/ppt/slides/slide3.xml" Id="Rdcc9a7f286894705" /><Relationship Type="http://schemas.openxmlformats.org/officeDocument/2006/relationships/slide" Target="/ppt/slides/slide4.xml" Id="Rcf321fb74cf2458f" /><Relationship Type="http://schemas.openxmlformats.org/officeDocument/2006/relationships/slide" Target="/ppt/slides/slide5.xml" Id="R145fc4d07d5c40a9" /><Relationship Type="http://schemas.openxmlformats.org/officeDocument/2006/relationships/slide" Target="/ppt/slides/slide6.xml" Id="R2fcf4d0b5c284bf7" /><Relationship Type="http://schemas.openxmlformats.org/officeDocument/2006/relationships/slide" Target="/ppt/slides/slide7.xml" Id="Rcc0af793d8dd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8fb007cd7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79d9b83d04a31" /><Relationship Type="http://schemas.openxmlformats.org/officeDocument/2006/relationships/theme" Target="/ppt/slideMasters/theme/theme1.xml" Id="R944ab39e6896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179d9b83d04a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224c8552f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d3e74073d4f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d30451cee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d4255e2e6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d855597ab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728fc5ee0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cf7d2292d41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LOTUS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LOTUS VEKST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143 218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9 468 862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9 470 567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NERLAND EGIL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Ledger AS, Notenesgata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995 996 707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LOTUS VEKST AS</a:t>
            </a:r>
          </a:p>
        </p:txBody>
      </p:sp>
    </p:spTree>
  </p:cSld>
  <p:clrMapOvr>
    <a:masterClrMapping xmlns:a="http://schemas.openxmlformats.org/drawingml/2006/main"/>
  </p:clrMapOvr>
</p:sld>
</file>