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c28b9bd9c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e8bf1a02c4e9a"/>
  </p:sldMasterIdLst>
  <p:sldIdLst>
    <p:sldId xmlns:r="http://schemas.openxmlformats.org/officeDocument/2006/relationships" id="256" r:id="Rda757e7fb3d64d3d"/>
    <p:sldId xmlns:r="http://schemas.openxmlformats.org/officeDocument/2006/relationships" id="257" r:id="R63dbf556321144d9"/>
    <p:sldId xmlns:r="http://schemas.openxmlformats.org/officeDocument/2006/relationships" id="258" r:id="Rd60b677296bb46e3"/>
    <p:sldId xmlns:r="http://schemas.openxmlformats.org/officeDocument/2006/relationships" id="259" r:id="R5cf1d8a6672b4b40"/>
    <p:sldId xmlns:r="http://schemas.openxmlformats.org/officeDocument/2006/relationships" id="260" r:id="Rfb53ec77188f44eb"/>
    <p:sldId xmlns:r="http://schemas.openxmlformats.org/officeDocument/2006/relationships" id="261" r:id="Rb7df2395f874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e8bf1a02c4e9a" /><Relationship Type="http://schemas.openxmlformats.org/officeDocument/2006/relationships/slide" Target="/ppt/slides/slide1.xml" Id="Rda757e7fb3d64d3d" /><Relationship Type="http://schemas.openxmlformats.org/officeDocument/2006/relationships/slide" Target="/ppt/slides/slide2.xml" Id="R63dbf556321144d9" /><Relationship Type="http://schemas.openxmlformats.org/officeDocument/2006/relationships/slide" Target="/ppt/slides/slide3.xml" Id="Rd60b677296bb46e3" /><Relationship Type="http://schemas.openxmlformats.org/officeDocument/2006/relationships/slide" Target="/ppt/slides/slide4.xml" Id="R5cf1d8a6672b4b40" /><Relationship Type="http://schemas.openxmlformats.org/officeDocument/2006/relationships/slide" Target="/ppt/slides/slide5.xml" Id="Rfb53ec77188f44eb" /><Relationship Type="http://schemas.openxmlformats.org/officeDocument/2006/relationships/slide" Target="/ppt/slides/slide6.xml" Id="Rb7df2395f874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9e943f231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d10445d2446e3" /><Relationship Type="http://schemas.openxmlformats.org/officeDocument/2006/relationships/theme" Target="/ppt/slideMasters/theme/theme1.xml" Id="Rfe6ac6a47bd3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d10445d24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96cd4ea8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e587804e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a02ea6f2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d1a734e47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924aedf9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95cb42ed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KENNETH SENLAND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KENNETH SENLAND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kenneth.senland@lyse.net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995 982 226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