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0efc9e093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325a4a0464cf1"/>
  </p:sldMasterIdLst>
  <p:sldIdLst>
    <p:sldId xmlns:r="http://schemas.openxmlformats.org/officeDocument/2006/relationships" id="256" r:id="R600bafcd2b7c437d"/>
    <p:sldId xmlns:r="http://schemas.openxmlformats.org/officeDocument/2006/relationships" id="257" r:id="Rb7beb40384704cb3"/>
    <p:sldId xmlns:r="http://schemas.openxmlformats.org/officeDocument/2006/relationships" id="258" r:id="Rf81201d5933e427e"/>
    <p:sldId xmlns:r="http://schemas.openxmlformats.org/officeDocument/2006/relationships" id="259" r:id="R3341ef46139c424e"/>
    <p:sldId xmlns:r="http://schemas.openxmlformats.org/officeDocument/2006/relationships" id="260" r:id="R00522c2cd0f7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325a4a0464cf1" /><Relationship Type="http://schemas.openxmlformats.org/officeDocument/2006/relationships/slide" Target="/ppt/slides/slide1.xml" Id="R600bafcd2b7c437d" /><Relationship Type="http://schemas.openxmlformats.org/officeDocument/2006/relationships/slide" Target="/ppt/slides/slide2.xml" Id="Rb7beb40384704cb3" /><Relationship Type="http://schemas.openxmlformats.org/officeDocument/2006/relationships/slide" Target="/ppt/slides/slide3.xml" Id="Rf81201d5933e427e" /><Relationship Type="http://schemas.openxmlformats.org/officeDocument/2006/relationships/slide" Target="/ppt/slides/slide4.xml" Id="R3341ef46139c424e" /><Relationship Type="http://schemas.openxmlformats.org/officeDocument/2006/relationships/slide" Target="/ppt/slides/slide5.xml" Id="R00522c2cd0f7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80c4392ba4b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5831b69294ef2" /><Relationship Type="http://schemas.openxmlformats.org/officeDocument/2006/relationships/theme" Target="/ppt/slideMasters/theme/theme1.xml" Id="R37c74eeef6f1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5831b6929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aa893f15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48f80eb96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70b70253d46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4d3520ef1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9cf72e469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