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7749c89ac5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35536e763438d"/>
  </p:sldMasterIdLst>
  <p:sldIdLst>
    <p:sldId xmlns:r="http://schemas.openxmlformats.org/officeDocument/2006/relationships" id="256" r:id="R5aaa6f9fb928405f"/>
    <p:sldId xmlns:r="http://schemas.openxmlformats.org/officeDocument/2006/relationships" id="257" r:id="R24df33af4452481c"/>
    <p:sldId xmlns:r="http://schemas.openxmlformats.org/officeDocument/2006/relationships" id="258" r:id="R80270e889ff54cbf"/>
    <p:sldId xmlns:r="http://schemas.openxmlformats.org/officeDocument/2006/relationships" id="259" r:id="R67e13274313f457f"/>
    <p:sldId xmlns:r="http://schemas.openxmlformats.org/officeDocument/2006/relationships" id="260" r:id="R19035be3f1d44d4c"/>
    <p:sldId xmlns:r="http://schemas.openxmlformats.org/officeDocument/2006/relationships" id="261" r:id="R9a3454f5ecfc43a0"/>
    <p:sldId xmlns:r="http://schemas.openxmlformats.org/officeDocument/2006/relationships" id="262" r:id="R818723c40fc34a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35536e763438d" /><Relationship Type="http://schemas.openxmlformats.org/officeDocument/2006/relationships/slide" Target="/ppt/slides/slide1.xml" Id="R5aaa6f9fb928405f" /><Relationship Type="http://schemas.openxmlformats.org/officeDocument/2006/relationships/slide" Target="/ppt/slides/slide2.xml" Id="R24df33af4452481c" /><Relationship Type="http://schemas.openxmlformats.org/officeDocument/2006/relationships/slide" Target="/ppt/slides/slide3.xml" Id="R80270e889ff54cbf" /><Relationship Type="http://schemas.openxmlformats.org/officeDocument/2006/relationships/slide" Target="/ppt/slides/slide4.xml" Id="R67e13274313f457f" /><Relationship Type="http://schemas.openxmlformats.org/officeDocument/2006/relationships/slide" Target="/ppt/slides/slide5.xml" Id="R19035be3f1d44d4c" /><Relationship Type="http://schemas.openxmlformats.org/officeDocument/2006/relationships/slide" Target="/ppt/slides/slide6.xml" Id="R9a3454f5ecfc43a0" /><Relationship Type="http://schemas.openxmlformats.org/officeDocument/2006/relationships/slide" Target="/ppt/slides/slide7.xml" Id="R818723c40fc34a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e12291106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081149d7d4910" /><Relationship Type="http://schemas.openxmlformats.org/officeDocument/2006/relationships/theme" Target="/ppt/slideMasters/theme/theme1.xml" Id="R9b868467bf23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9081149d7d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51ef713e3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475cd9b1a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1ffa188a4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9b53a55e1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514c1cb1f43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2fbbde0f1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2d37c7756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3 327 885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15 513 450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SVS HOLDING AS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An-Magritt-veien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995 892 928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INVEST AS</a:t>
            </a:r>
          </a:p>
        </p:txBody>
      </p:sp>
    </p:spTree>
  </p:cSld>
  <p:clrMapOvr>
    <a:masterClrMapping xmlns:a="http://schemas.openxmlformats.org/drawingml/2006/main"/>
  </p:clrMapOvr>
</p:sld>
</file>