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f4fe6099b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5abe1a52f4e1a"/>
  </p:sldMasterIdLst>
  <p:sldIdLst>
    <p:sldId xmlns:r="http://schemas.openxmlformats.org/officeDocument/2006/relationships" id="256" r:id="Rd9f77ddfdaaa49fd"/>
    <p:sldId xmlns:r="http://schemas.openxmlformats.org/officeDocument/2006/relationships" id="257" r:id="Rbe1d71b9957049a4"/>
    <p:sldId xmlns:r="http://schemas.openxmlformats.org/officeDocument/2006/relationships" id="258" r:id="R8e7eb67f0933463e"/>
    <p:sldId xmlns:r="http://schemas.openxmlformats.org/officeDocument/2006/relationships" id="259" r:id="R75aa26c17d5346ea"/>
    <p:sldId xmlns:r="http://schemas.openxmlformats.org/officeDocument/2006/relationships" id="260" r:id="Rb521701d24e1420a"/>
    <p:sldId xmlns:r="http://schemas.openxmlformats.org/officeDocument/2006/relationships" id="261" r:id="R6db701daad904fde"/>
    <p:sldId xmlns:r="http://schemas.openxmlformats.org/officeDocument/2006/relationships" id="262" r:id="R4718825aa0c8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5abe1a52f4e1a" /><Relationship Type="http://schemas.openxmlformats.org/officeDocument/2006/relationships/slide" Target="/ppt/slides/slide1.xml" Id="Rd9f77ddfdaaa49fd" /><Relationship Type="http://schemas.openxmlformats.org/officeDocument/2006/relationships/slide" Target="/ppt/slides/slide2.xml" Id="Rbe1d71b9957049a4" /><Relationship Type="http://schemas.openxmlformats.org/officeDocument/2006/relationships/slide" Target="/ppt/slides/slide3.xml" Id="R8e7eb67f0933463e" /><Relationship Type="http://schemas.openxmlformats.org/officeDocument/2006/relationships/slide" Target="/ppt/slides/slide4.xml" Id="R75aa26c17d5346ea" /><Relationship Type="http://schemas.openxmlformats.org/officeDocument/2006/relationships/slide" Target="/ppt/slides/slide5.xml" Id="Rb521701d24e1420a" /><Relationship Type="http://schemas.openxmlformats.org/officeDocument/2006/relationships/slide" Target="/ppt/slides/slide6.xml" Id="R6db701daad904fde" /><Relationship Type="http://schemas.openxmlformats.org/officeDocument/2006/relationships/slide" Target="/ppt/slides/slide7.xml" Id="R4718825aa0c8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d436d854c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48e101f664c84" /><Relationship Type="http://schemas.openxmlformats.org/officeDocument/2006/relationships/theme" Target="/ppt/slideMasters/theme/theme1.xml" Id="R07db4a2573e8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48e101f66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8abe02bfc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d1dadcbf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876d09ee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1090bb3e1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5b72852d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5c18f759f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09f43ef4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21 346 928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31 253 014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BÄCKMAN MARTHE CECILIE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JENNIE ELISE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THEA CONSTANSE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LINN MARGRETHE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Furulundsveien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terje.petrus.bratlie@gmail.com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