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d855f0dd8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5ac095e3d49d0"/>
  </p:sldMasterIdLst>
  <p:sldIdLst>
    <p:sldId xmlns:r="http://schemas.openxmlformats.org/officeDocument/2006/relationships" id="256" r:id="R574b04f0b0974529"/>
    <p:sldId xmlns:r="http://schemas.openxmlformats.org/officeDocument/2006/relationships" id="257" r:id="Re32a4be531474c5a"/>
    <p:sldId xmlns:r="http://schemas.openxmlformats.org/officeDocument/2006/relationships" id="258" r:id="R20c3e11449fd42ce"/>
    <p:sldId xmlns:r="http://schemas.openxmlformats.org/officeDocument/2006/relationships" id="259" r:id="R04df1c68795d4fba"/>
    <p:sldId xmlns:r="http://schemas.openxmlformats.org/officeDocument/2006/relationships" id="260" r:id="Rb03cdac828b2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5ac095e3d49d0" /><Relationship Type="http://schemas.openxmlformats.org/officeDocument/2006/relationships/slide" Target="/ppt/slides/slide1.xml" Id="R574b04f0b0974529" /><Relationship Type="http://schemas.openxmlformats.org/officeDocument/2006/relationships/slide" Target="/ppt/slides/slide2.xml" Id="Re32a4be531474c5a" /><Relationship Type="http://schemas.openxmlformats.org/officeDocument/2006/relationships/slide" Target="/ppt/slides/slide3.xml" Id="R20c3e11449fd42ce" /><Relationship Type="http://schemas.openxmlformats.org/officeDocument/2006/relationships/slide" Target="/ppt/slides/slide4.xml" Id="R04df1c68795d4fba" /><Relationship Type="http://schemas.openxmlformats.org/officeDocument/2006/relationships/slide" Target="/ppt/slides/slide5.xml" Id="Rb03cdac828b2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bffac48dc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80f37b954826" /><Relationship Type="http://schemas.openxmlformats.org/officeDocument/2006/relationships/theme" Target="/ppt/slideMasters/theme/theme1.xml" Id="R82f7b95871c9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480f37b95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68f2ca05e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914161f0f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1499ea14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380dbae8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8db74780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