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282766bda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e2bf5e0964260"/>
  </p:sldMasterIdLst>
  <p:sldIdLst>
    <p:sldId xmlns:r="http://schemas.openxmlformats.org/officeDocument/2006/relationships" id="256" r:id="R20b81f9dee2847c4"/>
    <p:sldId xmlns:r="http://schemas.openxmlformats.org/officeDocument/2006/relationships" id="257" r:id="Rca8b2d35beb1461a"/>
    <p:sldId xmlns:r="http://schemas.openxmlformats.org/officeDocument/2006/relationships" id="258" r:id="Rfbd1580b68134e73"/>
    <p:sldId xmlns:r="http://schemas.openxmlformats.org/officeDocument/2006/relationships" id="259" r:id="R592efb72907f4b32"/>
    <p:sldId xmlns:r="http://schemas.openxmlformats.org/officeDocument/2006/relationships" id="260" r:id="R0881760471e040ba"/>
    <p:sldId xmlns:r="http://schemas.openxmlformats.org/officeDocument/2006/relationships" id="261" r:id="R7ede227c14df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e2bf5e0964260" /><Relationship Type="http://schemas.openxmlformats.org/officeDocument/2006/relationships/slide" Target="/ppt/slides/slide1.xml" Id="R20b81f9dee2847c4" /><Relationship Type="http://schemas.openxmlformats.org/officeDocument/2006/relationships/slide" Target="/ppt/slides/slide2.xml" Id="Rca8b2d35beb1461a" /><Relationship Type="http://schemas.openxmlformats.org/officeDocument/2006/relationships/slide" Target="/ppt/slides/slide3.xml" Id="Rfbd1580b68134e73" /><Relationship Type="http://schemas.openxmlformats.org/officeDocument/2006/relationships/slide" Target="/ppt/slides/slide4.xml" Id="R592efb72907f4b32" /><Relationship Type="http://schemas.openxmlformats.org/officeDocument/2006/relationships/slide" Target="/ppt/slides/slide5.xml" Id="R0881760471e040ba" /><Relationship Type="http://schemas.openxmlformats.org/officeDocument/2006/relationships/slide" Target="/ppt/slides/slide6.xml" Id="R7ede227c14df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f24664a4342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3fdbe3c0443be" /><Relationship Type="http://schemas.openxmlformats.org/officeDocument/2006/relationships/theme" Target="/ppt/slideMasters/theme/theme1.xml" Id="R1eaf51467b8c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3fdbe3c04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14165c1ab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1ee7be08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3ae7c0c56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e4469da45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7659bce6b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33fd6b0c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FJALER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FJALER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56 403 915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34 820 919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223 813 985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234 830 775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post@ifjaler.no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FJALER</a:t>
            </a:r>
          </a:p>
        </p:txBody>
      </p:sp>
    </p:spTree>
  </p:cSld>
  <p:clrMapOvr>
    <a:masterClrMapping xmlns:a="http://schemas.openxmlformats.org/drawingml/2006/main"/>
  </p:clrMapOvr>
</p:sld>
</file>