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854686910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898e20e0d4509"/>
  </p:sldMasterIdLst>
  <p:sldIdLst>
    <p:sldId xmlns:r="http://schemas.openxmlformats.org/officeDocument/2006/relationships" id="256" r:id="R08e70c0b4d2241e1"/>
    <p:sldId xmlns:r="http://schemas.openxmlformats.org/officeDocument/2006/relationships" id="257" r:id="R4d54243d9f94493d"/>
    <p:sldId xmlns:r="http://schemas.openxmlformats.org/officeDocument/2006/relationships" id="258" r:id="Rff4eac3bbc994a2c"/>
    <p:sldId xmlns:r="http://schemas.openxmlformats.org/officeDocument/2006/relationships" id="259" r:id="R10734223da9745ac"/>
    <p:sldId xmlns:r="http://schemas.openxmlformats.org/officeDocument/2006/relationships" id="260" r:id="R56aa6f9711e04bdf"/>
    <p:sldId xmlns:r="http://schemas.openxmlformats.org/officeDocument/2006/relationships" id="261" r:id="R0e5fae404e60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98e20e0d4509" /><Relationship Type="http://schemas.openxmlformats.org/officeDocument/2006/relationships/slide" Target="/ppt/slides/slide1.xml" Id="R08e70c0b4d2241e1" /><Relationship Type="http://schemas.openxmlformats.org/officeDocument/2006/relationships/slide" Target="/ppt/slides/slide2.xml" Id="R4d54243d9f94493d" /><Relationship Type="http://schemas.openxmlformats.org/officeDocument/2006/relationships/slide" Target="/ppt/slides/slide3.xml" Id="Rff4eac3bbc994a2c" /><Relationship Type="http://schemas.openxmlformats.org/officeDocument/2006/relationships/slide" Target="/ppt/slides/slide4.xml" Id="R10734223da9745ac" /><Relationship Type="http://schemas.openxmlformats.org/officeDocument/2006/relationships/slide" Target="/ppt/slides/slide5.xml" Id="R56aa6f9711e04bdf" /><Relationship Type="http://schemas.openxmlformats.org/officeDocument/2006/relationships/slide" Target="/ppt/slides/slide6.xml" Id="R0e5fae404e60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c493fcf564f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8b356f1394aec" /><Relationship Type="http://schemas.openxmlformats.org/officeDocument/2006/relationships/theme" Target="/ppt/slideMasters/theme/theme1.xml" Id="R48bc1cba907f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8b356f139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b45baf3e2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a852288949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e023ac6c14e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86b61b5f4a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2a6e912f4f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e7d3aff4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