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be90d81aa649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6d4da7c5d04c00"/>
  </p:sldMasterIdLst>
  <p:sldIdLst>
    <p:sldId xmlns:r="http://schemas.openxmlformats.org/officeDocument/2006/relationships" id="256" r:id="R2e5359fd36d74647"/>
    <p:sldId xmlns:r="http://schemas.openxmlformats.org/officeDocument/2006/relationships" id="257" r:id="Rf01ea9ef4b2e4b11"/>
    <p:sldId xmlns:r="http://schemas.openxmlformats.org/officeDocument/2006/relationships" id="258" r:id="R385b7d8ec3484fe0"/>
    <p:sldId xmlns:r="http://schemas.openxmlformats.org/officeDocument/2006/relationships" id="259" r:id="R461f716f4ebd453f"/>
    <p:sldId xmlns:r="http://schemas.openxmlformats.org/officeDocument/2006/relationships" id="260" r:id="Ra8bb8801afa943bb"/>
    <p:sldId xmlns:r="http://schemas.openxmlformats.org/officeDocument/2006/relationships" id="261" r:id="R2a9aa5766320400c"/>
    <p:sldId xmlns:r="http://schemas.openxmlformats.org/officeDocument/2006/relationships" id="262" r:id="Re8ddddf3e4f04c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6d4da7c5d04c00" /><Relationship Type="http://schemas.openxmlformats.org/officeDocument/2006/relationships/slide" Target="/ppt/slides/slide1.xml" Id="R2e5359fd36d74647" /><Relationship Type="http://schemas.openxmlformats.org/officeDocument/2006/relationships/slide" Target="/ppt/slides/slide2.xml" Id="Rf01ea9ef4b2e4b11" /><Relationship Type="http://schemas.openxmlformats.org/officeDocument/2006/relationships/slide" Target="/ppt/slides/slide3.xml" Id="R385b7d8ec3484fe0" /><Relationship Type="http://schemas.openxmlformats.org/officeDocument/2006/relationships/slide" Target="/ppt/slides/slide4.xml" Id="R461f716f4ebd453f" /><Relationship Type="http://schemas.openxmlformats.org/officeDocument/2006/relationships/slide" Target="/ppt/slides/slide5.xml" Id="Ra8bb8801afa943bb" /><Relationship Type="http://schemas.openxmlformats.org/officeDocument/2006/relationships/slide" Target="/ppt/slides/slide6.xml" Id="R2a9aa5766320400c" /><Relationship Type="http://schemas.openxmlformats.org/officeDocument/2006/relationships/slide" Target="/ppt/slides/slide7.xml" Id="Re8ddddf3e4f04c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2d0b36e39f47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a0c188c114b68" /><Relationship Type="http://schemas.openxmlformats.org/officeDocument/2006/relationships/theme" Target="/ppt/slideMasters/theme/theme1.xml" Id="R537ca9c87ae749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da0c188c114b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4fbc98ca849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ecf9475c545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9d281b2824c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ce459b87d42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38f87cf494b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319e3a1174d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b343289e64c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LEIF RUNARS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RUNARS AS ble etablert [år] og holder til i Hvam.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21 855 495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1 967 291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1 357 094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5 325 488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11 203 831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HARALD HAGEN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RUNARS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KENNETH LINDHART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Leif Kenneth Lindhart, Vekta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2165 Hvam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995 863 243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