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acc82f639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015e4e19a4dbe"/>
  </p:sldMasterIdLst>
  <p:sldIdLst>
    <p:sldId xmlns:r="http://schemas.openxmlformats.org/officeDocument/2006/relationships" id="256" r:id="R505126a7a8b049ce"/>
    <p:sldId xmlns:r="http://schemas.openxmlformats.org/officeDocument/2006/relationships" id="257" r:id="R5f54719066b342be"/>
    <p:sldId xmlns:r="http://schemas.openxmlformats.org/officeDocument/2006/relationships" id="258" r:id="R84c84ae3bae94f6b"/>
    <p:sldId xmlns:r="http://schemas.openxmlformats.org/officeDocument/2006/relationships" id="259" r:id="R87c51c7f994f469a"/>
    <p:sldId xmlns:r="http://schemas.openxmlformats.org/officeDocument/2006/relationships" id="260" r:id="Rc1c114b861a84569"/>
    <p:sldId xmlns:r="http://schemas.openxmlformats.org/officeDocument/2006/relationships" id="261" r:id="Re8392b16fc36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015e4e19a4dbe" /><Relationship Type="http://schemas.openxmlformats.org/officeDocument/2006/relationships/slide" Target="/ppt/slides/slide1.xml" Id="R505126a7a8b049ce" /><Relationship Type="http://schemas.openxmlformats.org/officeDocument/2006/relationships/slide" Target="/ppt/slides/slide2.xml" Id="R5f54719066b342be" /><Relationship Type="http://schemas.openxmlformats.org/officeDocument/2006/relationships/slide" Target="/ppt/slides/slide3.xml" Id="R84c84ae3bae94f6b" /><Relationship Type="http://schemas.openxmlformats.org/officeDocument/2006/relationships/slide" Target="/ppt/slides/slide4.xml" Id="R87c51c7f994f469a" /><Relationship Type="http://schemas.openxmlformats.org/officeDocument/2006/relationships/slide" Target="/ppt/slides/slide5.xml" Id="Rc1c114b861a84569" /><Relationship Type="http://schemas.openxmlformats.org/officeDocument/2006/relationships/slide" Target="/ppt/slides/slide6.xml" Id="Re8392b16fc36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883ce0818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3761d5f7e4c9e" /><Relationship Type="http://schemas.openxmlformats.org/officeDocument/2006/relationships/theme" Target="/ppt/slideMasters/theme/theme1.xml" Id="Rccb0015ae044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3761d5f7e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fc444dc5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959ac061f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2d80571d4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1684c887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0f7604bf2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b3ef07f4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