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2b8f0e4d3142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9d7f5443fa46dd"/>
  </p:sldMasterIdLst>
  <p:sldIdLst>
    <p:sldId xmlns:r="http://schemas.openxmlformats.org/officeDocument/2006/relationships" id="256" r:id="R8a7d7cba7fdf49f2"/>
    <p:sldId xmlns:r="http://schemas.openxmlformats.org/officeDocument/2006/relationships" id="257" r:id="R3715c69aed1e437b"/>
    <p:sldId xmlns:r="http://schemas.openxmlformats.org/officeDocument/2006/relationships" id="258" r:id="R402335ec0ae74d9d"/>
    <p:sldId xmlns:r="http://schemas.openxmlformats.org/officeDocument/2006/relationships" id="259" r:id="Rb0a4b0aa97e2471d"/>
    <p:sldId xmlns:r="http://schemas.openxmlformats.org/officeDocument/2006/relationships" id="260" r:id="R0f2df44a6c0d47e3"/>
    <p:sldId xmlns:r="http://schemas.openxmlformats.org/officeDocument/2006/relationships" id="261" r:id="Re1ec20a42cd949a6"/>
    <p:sldId xmlns:r="http://schemas.openxmlformats.org/officeDocument/2006/relationships" id="262" r:id="Raeb7dffb89af45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9d7f5443fa46dd" /><Relationship Type="http://schemas.openxmlformats.org/officeDocument/2006/relationships/slide" Target="/ppt/slides/slide1.xml" Id="R8a7d7cba7fdf49f2" /><Relationship Type="http://schemas.openxmlformats.org/officeDocument/2006/relationships/slide" Target="/ppt/slides/slide2.xml" Id="R3715c69aed1e437b" /><Relationship Type="http://schemas.openxmlformats.org/officeDocument/2006/relationships/slide" Target="/ppt/slides/slide3.xml" Id="R402335ec0ae74d9d" /><Relationship Type="http://schemas.openxmlformats.org/officeDocument/2006/relationships/slide" Target="/ppt/slides/slide4.xml" Id="Rb0a4b0aa97e2471d" /><Relationship Type="http://schemas.openxmlformats.org/officeDocument/2006/relationships/slide" Target="/ppt/slides/slide5.xml" Id="R0f2df44a6c0d47e3" /><Relationship Type="http://schemas.openxmlformats.org/officeDocument/2006/relationships/slide" Target="/ppt/slides/slide6.xml" Id="Re1ec20a42cd949a6" /><Relationship Type="http://schemas.openxmlformats.org/officeDocument/2006/relationships/slide" Target="/ppt/slides/slide7.xml" Id="Raeb7dffb89af45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0f573e61fc4a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54e38f217476a" /><Relationship Type="http://schemas.openxmlformats.org/officeDocument/2006/relationships/theme" Target="/ppt/slideMasters/theme/theme1.xml" Id="R69c1c2732ebf47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554e38f21747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680a2c79844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636d68b2044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97218828741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545f0a5be45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41d862d54b41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85223e5d548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a6c72021746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 SALG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 SALG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1 511 391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528 445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447 945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2 465 756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3 207 978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TROND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995 709 708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