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0e0c1b917f4e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560e59a06e4076"/>
  </p:sldMasterIdLst>
  <p:sldIdLst>
    <p:sldId xmlns:r="http://schemas.openxmlformats.org/officeDocument/2006/relationships" id="256" r:id="R0da63db4698848d6"/>
    <p:sldId xmlns:r="http://schemas.openxmlformats.org/officeDocument/2006/relationships" id="257" r:id="R359fbf229a214f7a"/>
    <p:sldId xmlns:r="http://schemas.openxmlformats.org/officeDocument/2006/relationships" id="258" r:id="R1e156c182cca4964"/>
    <p:sldId xmlns:r="http://schemas.openxmlformats.org/officeDocument/2006/relationships" id="259" r:id="R735ce42681c44234"/>
    <p:sldId xmlns:r="http://schemas.openxmlformats.org/officeDocument/2006/relationships" id="260" r:id="Rb4ddd1dcf3214d11"/>
    <p:sldId xmlns:r="http://schemas.openxmlformats.org/officeDocument/2006/relationships" id="261" r:id="R1b784b14d5ac43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560e59a06e4076" /><Relationship Type="http://schemas.openxmlformats.org/officeDocument/2006/relationships/slide" Target="/ppt/slides/slide1.xml" Id="R0da63db4698848d6" /><Relationship Type="http://schemas.openxmlformats.org/officeDocument/2006/relationships/slide" Target="/ppt/slides/slide2.xml" Id="R359fbf229a214f7a" /><Relationship Type="http://schemas.openxmlformats.org/officeDocument/2006/relationships/slide" Target="/ppt/slides/slide3.xml" Id="R1e156c182cca4964" /><Relationship Type="http://schemas.openxmlformats.org/officeDocument/2006/relationships/slide" Target="/ppt/slides/slide4.xml" Id="R735ce42681c44234" /><Relationship Type="http://schemas.openxmlformats.org/officeDocument/2006/relationships/slide" Target="/ppt/slides/slide5.xml" Id="Rb4ddd1dcf3214d11" /><Relationship Type="http://schemas.openxmlformats.org/officeDocument/2006/relationships/slide" Target="/ppt/slides/slide6.xml" Id="R1b784b14d5ac43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2855963f9246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dc37069664dcc" /><Relationship Type="http://schemas.openxmlformats.org/officeDocument/2006/relationships/theme" Target="/ppt/slideMasters/theme/theme1.xml" Id="R0b66eadb9f3f40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8dc37069664d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27e2a1c9843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07bb107c642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b4d76541e44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a4ef39df94e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326330e0a4e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0dc8a6acb4b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 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995 709 708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