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201af8fbb048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741f781e8f4778"/>
  </p:sldMasterIdLst>
  <p:sldIdLst>
    <p:sldId xmlns:r="http://schemas.openxmlformats.org/officeDocument/2006/relationships" id="256" r:id="R40486ae7e2154b89"/>
    <p:sldId xmlns:r="http://schemas.openxmlformats.org/officeDocument/2006/relationships" id="257" r:id="Rd9f9a2c028304ea6"/>
    <p:sldId xmlns:r="http://schemas.openxmlformats.org/officeDocument/2006/relationships" id="258" r:id="Re0e996d44a9b4b1b"/>
    <p:sldId xmlns:r="http://schemas.openxmlformats.org/officeDocument/2006/relationships" id="259" r:id="R7c81b712968e48c9"/>
    <p:sldId xmlns:r="http://schemas.openxmlformats.org/officeDocument/2006/relationships" id="260" r:id="Refb11157bb564ded"/>
    <p:sldId xmlns:r="http://schemas.openxmlformats.org/officeDocument/2006/relationships" id="261" r:id="Rd0db8bbc8ada4ff5"/>
    <p:sldId xmlns:r="http://schemas.openxmlformats.org/officeDocument/2006/relationships" id="262" r:id="R92a87df9fb2d4b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41f781e8f4778" /><Relationship Type="http://schemas.openxmlformats.org/officeDocument/2006/relationships/slide" Target="/ppt/slides/slide1.xml" Id="R40486ae7e2154b89" /><Relationship Type="http://schemas.openxmlformats.org/officeDocument/2006/relationships/slide" Target="/ppt/slides/slide2.xml" Id="Rd9f9a2c028304ea6" /><Relationship Type="http://schemas.openxmlformats.org/officeDocument/2006/relationships/slide" Target="/ppt/slides/slide3.xml" Id="Re0e996d44a9b4b1b" /><Relationship Type="http://schemas.openxmlformats.org/officeDocument/2006/relationships/slide" Target="/ppt/slides/slide4.xml" Id="R7c81b712968e48c9" /><Relationship Type="http://schemas.openxmlformats.org/officeDocument/2006/relationships/slide" Target="/ppt/slides/slide5.xml" Id="Refb11157bb564ded" /><Relationship Type="http://schemas.openxmlformats.org/officeDocument/2006/relationships/slide" Target="/ppt/slides/slide6.xml" Id="Rd0db8bbc8ada4ff5" /><Relationship Type="http://schemas.openxmlformats.org/officeDocument/2006/relationships/slide" Target="/ppt/slides/slide7.xml" Id="R92a87df9fb2d4b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bc6b2d3ee84d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99894581b49e2" /><Relationship Type="http://schemas.openxmlformats.org/officeDocument/2006/relationships/theme" Target="/ppt/slideMasters/theme/theme1.xml" Id="R70927404633842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099894581b49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45126285941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5aeed0a124f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035b1d4844a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6cdd261cd4d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0aad4ae1748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bed7bf4d24b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17f8ab1fc4c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REAL ESTATE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REAL ESTATE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63 356 307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6 150 846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5 459 313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4 790 887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26 068 378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SECURITIES AS  –  72,5 %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CAPITAL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 FORVALTNING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995 691 728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