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bf3af9fbc341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5d86f0efa14408"/>
  </p:sldMasterIdLst>
  <p:sldIdLst>
    <p:sldId xmlns:r="http://schemas.openxmlformats.org/officeDocument/2006/relationships" id="256" r:id="R8a64dc592ac24b0b"/>
    <p:sldId xmlns:r="http://schemas.openxmlformats.org/officeDocument/2006/relationships" id="257" r:id="Ra4ad1508c23b4e6f"/>
    <p:sldId xmlns:r="http://schemas.openxmlformats.org/officeDocument/2006/relationships" id="258" r:id="Rfba2e05085f24f7c"/>
    <p:sldId xmlns:r="http://schemas.openxmlformats.org/officeDocument/2006/relationships" id="259" r:id="R88462549f6bf4e74"/>
    <p:sldId xmlns:r="http://schemas.openxmlformats.org/officeDocument/2006/relationships" id="260" r:id="Ra02f8e068e524a94"/>
    <p:sldId xmlns:r="http://schemas.openxmlformats.org/officeDocument/2006/relationships" id="261" r:id="Rf77e3bff8430481c"/>
    <p:sldId xmlns:r="http://schemas.openxmlformats.org/officeDocument/2006/relationships" id="262" r:id="R79e5135cb1b444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5d86f0efa14408" /><Relationship Type="http://schemas.openxmlformats.org/officeDocument/2006/relationships/slide" Target="/ppt/slides/slide1.xml" Id="R8a64dc592ac24b0b" /><Relationship Type="http://schemas.openxmlformats.org/officeDocument/2006/relationships/slide" Target="/ppt/slides/slide2.xml" Id="Ra4ad1508c23b4e6f" /><Relationship Type="http://schemas.openxmlformats.org/officeDocument/2006/relationships/slide" Target="/ppt/slides/slide3.xml" Id="Rfba2e05085f24f7c" /><Relationship Type="http://schemas.openxmlformats.org/officeDocument/2006/relationships/slide" Target="/ppt/slides/slide4.xml" Id="R88462549f6bf4e74" /><Relationship Type="http://schemas.openxmlformats.org/officeDocument/2006/relationships/slide" Target="/ppt/slides/slide5.xml" Id="Ra02f8e068e524a94" /><Relationship Type="http://schemas.openxmlformats.org/officeDocument/2006/relationships/slide" Target="/ppt/slides/slide6.xml" Id="Rf77e3bff8430481c" /><Relationship Type="http://schemas.openxmlformats.org/officeDocument/2006/relationships/slide" Target="/ppt/slides/slide7.xml" Id="R79e5135cb1b444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fc58c986ce47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bfcf5797f467b" /><Relationship Type="http://schemas.openxmlformats.org/officeDocument/2006/relationships/theme" Target="/ppt/slideMasters/theme/theme1.xml" Id="R5b4fc84ca2d349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0bfcf5797f46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294d1b2b243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eaef6fb0f40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dd350a37745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b7f032d2e4f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06f0424c34b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a8f7457f744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5f1d3eaf94d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TRØNDELAG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TRØNDELAG REVISJON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8 647 125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961 236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3 066 761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VANG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WIST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Moafjæra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7606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93 06 46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post@trondelagrevisjon.no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www.trondelagrevisjon.no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995 683 555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