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c7bc7ae9a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af49ad0254ef3"/>
  </p:sldMasterIdLst>
  <p:sldIdLst>
    <p:sldId xmlns:r="http://schemas.openxmlformats.org/officeDocument/2006/relationships" id="256" r:id="R18beaf94ac3844a4"/>
    <p:sldId xmlns:r="http://schemas.openxmlformats.org/officeDocument/2006/relationships" id="257" r:id="R46676a989c7c434c"/>
    <p:sldId xmlns:r="http://schemas.openxmlformats.org/officeDocument/2006/relationships" id="258" r:id="R8f080608be164ceb"/>
    <p:sldId xmlns:r="http://schemas.openxmlformats.org/officeDocument/2006/relationships" id="259" r:id="R11750d656f3043c5"/>
    <p:sldId xmlns:r="http://schemas.openxmlformats.org/officeDocument/2006/relationships" id="260" r:id="R1dfba5c6a29e4ac4"/>
    <p:sldId xmlns:r="http://schemas.openxmlformats.org/officeDocument/2006/relationships" id="261" r:id="R0b01c0089fe7459a"/>
    <p:sldId xmlns:r="http://schemas.openxmlformats.org/officeDocument/2006/relationships" id="262" r:id="Rce3baae8770a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af49ad0254ef3" /><Relationship Type="http://schemas.openxmlformats.org/officeDocument/2006/relationships/slide" Target="/ppt/slides/slide1.xml" Id="R18beaf94ac3844a4" /><Relationship Type="http://schemas.openxmlformats.org/officeDocument/2006/relationships/slide" Target="/ppt/slides/slide2.xml" Id="R46676a989c7c434c" /><Relationship Type="http://schemas.openxmlformats.org/officeDocument/2006/relationships/slide" Target="/ppt/slides/slide3.xml" Id="R8f080608be164ceb" /><Relationship Type="http://schemas.openxmlformats.org/officeDocument/2006/relationships/slide" Target="/ppt/slides/slide4.xml" Id="R11750d656f3043c5" /><Relationship Type="http://schemas.openxmlformats.org/officeDocument/2006/relationships/slide" Target="/ppt/slides/slide5.xml" Id="R1dfba5c6a29e4ac4" /><Relationship Type="http://schemas.openxmlformats.org/officeDocument/2006/relationships/slide" Target="/ppt/slides/slide6.xml" Id="R0b01c0089fe7459a" /><Relationship Type="http://schemas.openxmlformats.org/officeDocument/2006/relationships/slide" Target="/ppt/slides/slide7.xml" Id="Rce3baae8770a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97670ce3b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0eacc97f24772" /><Relationship Type="http://schemas.openxmlformats.org/officeDocument/2006/relationships/theme" Target="/ppt/slideMasters/theme/theme1.xml" Id="R56a25b6c7b31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0eacc97f2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53f47d72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773af247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01488fb8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38005517b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f870ddba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71193b8f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e0915da2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NOMIA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9 841 876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NOGVA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ULLA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