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50e64b21d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2558c9e7645e4"/>
  </p:sldMasterIdLst>
  <p:sldIdLst>
    <p:sldId xmlns:r="http://schemas.openxmlformats.org/officeDocument/2006/relationships" id="256" r:id="Rb0a025271ab142f7"/>
    <p:sldId xmlns:r="http://schemas.openxmlformats.org/officeDocument/2006/relationships" id="257" r:id="R2eeeee0385c94bcb"/>
    <p:sldId xmlns:r="http://schemas.openxmlformats.org/officeDocument/2006/relationships" id="258" r:id="Rb0f5c22e694f44c5"/>
    <p:sldId xmlns:r="http://schemas.openxmlformats.org/officeDocument/2006/relationships" id="259" r:id="Rd9991edbe78c4e89"/>
    <p:sldId xmlns:r="http://schemas.openxmlformats.org/officeDocument/2006/relationships" id="260" r:id="R648ea671e5074505"/>
    <p:sldId xmlns:r="http://schemas.openxmlformats.org/officeDocument/2006/relationships" id="261" r:id="R65c5722ec7e7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2558c9e7645e4" /><Relationship Type="http://schemas.openxmlformats.org/officeDocument/2006/relationships/slide" Target="/ppt/slides/slide1.xml" Id="Rb0a025271ab142f7" /><Relationship Type="http://schemas.openxmlformats.org/officeDocument/2006/relationships/slide" Target="/ppt/slides/slide2.xml" Id="R2eeeee0385c94bcb" /><Relationship Type="http://schemas.openxmlformats.org/officeDocument/2006/relationships/slide" Target="/ppt/slides/slide3.xml" Id="Rb0f5c22e694f44c5" /><Relationship Type="http://schemas.openxmlformats.org/officeDocument/2006/relationships/slide" Target="/ppt/slides/slide4.xml" Id="Rd9991edbe78c4e89" /><Relationship Type="http://schemas.openxmlformats.org/officeDocument/2006/relationships/slide" Target="/ppt/slides/slide5.xml" Id="R648ea671e5074505" /><Relationship Type="http://schemas.openxmlformats.org/officeDocument/2006/relationships/slide" Target="/ppt/slides/slide6.xml" Id="R65c5722ec7e7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d5b84c1fa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53b99d8f472c" /><Relationship Type="http://schemas.openxmlformats.org/officeDocument/2006/relationships/theme" Target="/ppt/slideMasters/theme/theme1.xml" Id="R84e2abac0bf5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453b99d8f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5cda79a9b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c95875d3b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6d93483e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666103f54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47f3c408f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c6980fa5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