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e40f5b9db7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92130c48445b8"/>
  </p:sldMasterIdLst>
  <p:sldIdLst>
    <p:sldId xmlns:r="http://schemas.openxmlformats.org/officeDocument/2006/relationships" id="256" r:id="R52763be52b8d4752"/>
    <p:sldId xmlns:r="http://schemas.openxmlformats.org/officeDocument/2006/relationships" id="257" r:id="R6bcb7c7f954b4589"/>
    <p:sldId xmlns:r="http://schemas.openxmlformats.org/officeDocument/2006/relationships" id="258" r:id="Ra11dedfedc0d407c"/>
    <p:sldId xmlns:r="http://schemas.openxmlformats.org/officeDocument/2006/relationships" id="259" r:id="Rd051621d529145e3"/>
    <p:sldId xmlns:r="http://schemas.openxmlformats.org/officeDocument/2006/relationships" id="260" r:id="Re34c9f6d08ef47e9"/>
    <p:sldId xmlns:r="http://schemas.openxmlformats.org/officeDocument/2006/relationships" id="261" r:id="Rd94e6874a167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92130c48445b8" /><Relationship Type="http://schemas.openxmlformats.org/officeDocument/2006/relationships/slide" Target="/ppt/slides/slide1.xml" Id="R52763be52b8d4752" /><Relationship Type="http://schemas.openxmlformats.org/officeDocument/2006/relationships/slide" Target="/ppt/slides/slide2.xml" Id="R6bcb7c7f954b4589" /><Relationship Type="http://schemas.openxmlformats.org/officeDocument/2006/relationships/slide" Target="/ppt/slides/slide3.xml" Id="Ra11dedfedc0d407c" /><Relationship Type="http://schemas.openxmlformats.org/officeDocument/2006/relationships/slide" Target="/ppt/slides/slide4.xml" Id="Rd051621d529145e3" /><Relationship Type="http://schemas.openxmlformats.org/officeDocument/2006/relationships/slide" Target="/ppt/slides/slide5.xml" Id="Re34c9f6d08ef47e9" /><Relationship Type="http://schemas.openxmlformats.org/officeDocument/2006/relationships/slide" Target="/ppt/slides/slide6.xml" Id="Rd94e6874a167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b8e37386745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bdc4ac2e8464a" /><Relationship Type="http://schemas.openxmlformats.org/officeDocument/2006/relationships/theme" Target="/ppt/slideMasters/theme/theme1.xml" Id="R6e665f6c782f4d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ebdc4ac2e846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e6ccf6281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c7e4dbcb7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e1144682245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a6a6707114e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f354693ea48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e74b0e09046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FINANCIER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5378 Klokkarvik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995 606 496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FINANCIER AS</a:t>
            </a:r>
          </a:p>
        </p:txBody>
      </p:sp>
    </p:spTree>
  </p:cSld>
  <p:clrMapOvr>
    <a:masterClrMapping xmlns:a="http://schemas.openxmlformats.org/drawingml/2006/main"/>
  </p:clrMapOvr>
</p:sld>
</file>