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e4ba5cac5244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778bc92c014b37"/>
  </p:sldMasterIdLst>
  <p:sldIdLst>
    <p:sldId xmlns:r="http://schemas.openxmlformats.org/officeDocument/2006/relationships" id="256" r:id="R8e460103a20343be"/>
    <p:sldId xmlns:r="http://schemas.openxmlformats.org/officeDocument/2006/relationships" id="257" r:id="R3187a4aa83ba4f97"/>
    <p:sldId xmlns:r="http://schemas.openxmlformats.org/officeDocument/2006/relationships" id="258" r:id="Rc738eb5d2d5646e2"/>
    <p:sldId xmlns:r="http://schemas.openxmlformats.org/officeDocument/2006/relationships" id="259" r:id="R6be916869ff5401e"/>
    <p:sldId xmlns:r="http://schemas.openxmlformats.org/officeDocument/2006/relationships" id="260" r:id="R4ea23ba9f1134b70"/>
    <p:sldId xmlns:r="http://schemas.openxmlformats.org/officeDocument/2006/relationships" id="261" r:id="Rc7d211e5682e4e8f"/>
    <p:sldId xmlns:r="http://schemas.openxmlformats.org/officeDocument/2006/relationships" id="262" r:id="Rc9e7bc69c3714d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778bc92c014b37" /><Relationship Type="http://schemas.openxmlformats.org/officeDocument/2006/relationships/slide" Target="/ppt/slides/slide1.xml" Id="R8e460103a20343be" /><Relationship Type="http://schemas.openxmlformats.org/officeDocument/2006/relationships/slide" Target="/ppt/slides/slide2.xml" Id="R3187a4aa83ba4f97" /><Relationship Type="http://schemas.openxmlformats.org/officeDocument/2006/relationships/slide" Target="/ppt/slides/slide3.xml" Id="Rc738eb5d2d5646e2" /><Relationship Type="http://schemas.openxmlformats.org/officeDocument/2006/relationships/slide" Target="/ppt/slides/slide4.xml" Id="R6be916869ff5401e" /><Relationship Type="http://schemas.openxmlformats.org/officeDocument/2006/relationships/slide" Target="/ppt/slides/slide5.xml" Id="R4ea23ba9f1134b70" /><Relationship Type="http://schemas.openxmlformats.org/officeDocument/2006/relationships/slide" Target="/ppt/slides/slide6.xml" Id="Rc7d211e5682e4e8f" /><Relationship Type="http://schemas.openxmlformats.org/officeDocument/2006/relationships/slide" Target="/ppt/slides/slide7.xml" Id="Rc9e7bc69c3714d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227a1b969c48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b2a0444794889" /><Relationship Type="http://schemas.openxmlformats.org/officeDocument/2006/relationships/theme" Target="/ppt/slideMasters/theme/theme1.xml" Id="R6412e052ce7442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6b2a04447948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74e95373243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5c468648446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c7f07f0e14b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b55d6a7634b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771040f5f42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3ff91389043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37ddf091945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ANTHONY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ANTHONY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−102 757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−27 861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3 436 526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REMI ANTHONY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Remi Anthony, Bruksenhetsnummer H0801, Industrigata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post@anthony.as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www.anthony.as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995 555 840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ANTHONY AS</a:t>
            </a:r>
          </a:p>
        </p:txBody>
      </p:sp>
    </p:spTree>
  </p:cSld>
  <p:clrMapOvr>
    <a:masterClrMapping xmlns:a="http://schemas.openxmlformats.org/drawingml/2006/main"/>
  </p:clrMapOvr>
</p:sld>
</file>