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8870bd29d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7e78a2b194fb0"/>
  </p:sldMasterIdLst>
  <p:sldIdLst>
    <p:sldId xmlns:r="http://schemas.openxmlformats.org/officeDocument/2006/relationships" id="256" r:id="R14dcdbac0dbe415f"/>
    <p:sldId xmlns:r="http://schemas.openxmlformats.org/officeDocument/2006/relationships" id="257" r:id="R9edf9cb90e20494d"/>
    <p:sldId xmlns:r="http://schemas.openxmlformats.org/officeDocument/2006/relationships" id="258" r:id="R7c966ca392a4414a"/>
    <p:sldId xmlns:r="http://schemas.openxmlformats.org/officeDocument/2006/relationships" id="259" r:id="R30d90c8b9c77466d"/>
    <p:sldId xmlns:r="http://schemas.openxmlformats.org/officeDocument/2006/relationships" id="260" r:id="Rce07717f794e4bf9"/>
    <p:sldId xmlns:r="http://schemas.openxmlformats.org/officeDocument/2006/relationships" id="261" r:id="Rc830b545bb1d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7e78a2b194fb0" /><Relationship Type="http://schemas.openxmlformats.org/officeDocument/2006/relationships/slide" Target="/ppt/slides/slide1.xml" Id="R14dcdbac0dbe415f" /><Relationship Type="http://schemas.openxmlformats.org/officeDocument/2006/relationships/slide" Target="/ppt/slides/slide2.xml" Id="R9edf9cb90e20494d" /><Relationship Type="http://schemas.openxmlformats.org/officeDocument/2006/relationships/slide" Target="/ppt/slides/slide3.xml" Id="R7c966ca392a4414a" /><Relationship Type="http://schemas.openxmlformats.org/officeDocument/2006/relationships/slide" Target="/ppt/slides/slide4.xml" Id="R30d90c8b9c77466d" /><Relationship Type="http://schemas.openxmlformats.org/officeDocument/2006/relationships/slide" Target="/ppt/slides/slide5.xml" Id="Rce07717f794e4bf9" /><Relationship Type="http://schemas.openxmlformats.org/officeDocument/2006/relationships/slide" Target="/ppt/slides/slide6.xml" Id="Rc830b545bb1d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cc5ef24f7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624e127144a38" /><Relationship Type="http://schemas.openxmlformats.org/officeDocument/2006/relationships/theme" Target="/ppt/slideMasters/theme/theme1.xml" Id="Rbcdf1af13ad2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624e12714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04de6c93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98b911c3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99918e0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170282f5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1f154b2d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fe2ddd9a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