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f0b95e557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76cbd4c53449d"/>
  </p:sldMasterIdLst>
  <p:sldIdLst>
    <p:sldId xmlns:r="http://schemas.openxmlformats.org/officeDocument/2006/relationships" id="256" r:id="Rcb4bee3542c8402d"/>
    <p:sldId xmlns:r="http://schemas.openxmlformats.org/officeDocument/2006/relationships" id="257" r:id="R44a6b6e0009c410b"/>
    <p:sldId xmlns:r="http://schemas.openxmlformats.org/officeDocument/2006/relationships" id="258" r:id="Ra6f72723c45b49f0"/>
    <p:sldId xmlns:r="http://schemas.openxmlformats.org/officeDocument/2006/relationships" id="259" r:id="Rf07e76143a884c9c"/>
    <p:sldId xmlns:r="http://schemas.openxmlformats.org/officeDocument/2006/relationships" id="260" r:id="Re1f7dbe986eb4879"/>
    <p:sldId xmlns:r="http://schemas.openxmlformats.org/officeDocument/2006/relationships" id="261" r:id="R49b49f68a0b54d4e"/>
    <p:sldId xmlns:r="http://schemas.openxmlformats.org/officeDocument/2006/relationships" id="262" r:id="R93fb26379797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76cbd4c53449d" /><Relationship Type="http://schemas.openxmlformats.org/officeDocument/2006/relationships/slide" Target="/ppt/slides/slide1.xml" Id="Rcb4bee3542c8402d" /><Relationship Type="http://schemas.openxmlformats.org/officeDocument/2006/relationships/slide" Target="/ppt/slides/slide2.xml" Id="R44a6b6e0009c410b" /><Relationship Type="http://schemas.openxmlformats.org/officeDocument/2006/relationships/slide" Target="/ppt/slides/slide3.xml" Id="Ra6f72723c45b49f0" /><Relationship Type="http://schemas.openxmlformats.org/officeDocument/2006/relationships/slide" Target="/ppt/slides/slide4.xml" Id="Rf07e76143a884c9c" /><Relationship Type="http://schemas.openxmlformats.org/officeDocument/2006/relationships/slide" Target="/ppt/slides/slide5.xml" Id="Re1f7dbe986eb4879" /><Relationship Type="http://schemas.openxmlformats.org/officeDocument/2006/relationships/slide" Target="/ppt/slides/slide6.xml" Id="R49b49f68a0b54d4e" /><Relationship Type="http://schemas.openxmlformats.org/officeDocument/2006/relationships/slide" Target="/ppt/slides/slide7.xml" Id="R93fb26379797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bc5776be4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60cdc640b409f" /><Relationship Type="http://schemas.openxmlformats.org/officeDocument/2006/relationships/theme" Target="/ppt/slideMasters/theme/theme1.xml" Id="R85d3427695d5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60cdc640b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6ef85dd8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2e2e7b56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a120af757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5a30617d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ed220763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1cd79b8a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37c984f4448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1 926 957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First Accounting, Storgata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995 498 146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