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69d225713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2c4ff70e64c9d"/>
  </p:sldMasterIdLst>
  <p:sldIdLst>
    <p:sldId xmlns:r="http://schemas.openxmlformats.org/officeDocument/2006/relationships" id="256" r:id="Rb16ddf03609f4a16"/>
    <p:sldId xmlns:r="http://schemas.openxmlformats.org/officeDocument/2006/relationships" id="257" r:id="R34a7e73e1ff3455d"/>
    <p:sldId xmlns:r="http://schemas.openxmlformats.org/officeDocument/2006/relationships" id="258" r:id="Rd40789f3511c44f1"/>
    <p:sldId xmlns:r="http://schemas.openxmlformats.org/officeDocument/2006/relationships" id="259" r:id="R78b8367275c94fed"/>
    <p:sldId xmlns:r="http://schemas.openxmlformats.org/officeDocument/2006/relationships" id="260" r:id="Rb6ce60ad98514669"/>
    <p:sldId xmlns:r="http://schemas.openxmlformats.org/officeDocument/2006/relationships" id="261" r:id="Rb6f1309627c043b8"/>
    <p:sldId xmlns:r="http://schemas.openxmlformats.org/officeDocument/2006/relationships" id="262" r:id="R3994d32f0f9f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2c4ff70e64c9d" /><Relationship Type="http://schemas.openxmlformats.org/officeDocument/2006/relationships/slide" Target="/ppt/slides/slide1.xml" Id="Rb16ddf03609f4a16" /><Relationship Type="http://schemas.openxmlformats.org/officeDocument/2006/relationships/slide" Target="/ppt/slides/slide2.xml" Id="R34a7e73e1ff3455d" /><Relationship Type="http://schemas.openxmlformats.org/officeDocument/2006/relationships/slide" Target="/ppt/slides/slide3.xml" Id="Rd40789f3511c44f1" /><Relationship Type="http://schemas.openxmlformats.org/officeDocument/2006/relationships/slide" Target="/ppt/slides/slide4.xml" Id="R78b8367275c94fed" /><Relationship Type="http://schemas.openxmlformats.org/officeDocument/2006/relationships/slide" Target="/ppt/slides/slide5.xml" Id="Rb6ce60ad98514669" /><Relationship Type="http://schemas.openxmlformats.org/officeDocument/2006/relationships/slide" Target="/ppt/slides/slide6.xml" Id="Rb6f1309627c043b8" /><Relationship Type="http://schemas.openxmlformats.org/officeDocument/2006/relationships/slide" Target="/ppt/slides/slide7.xml" Id="R3994d32f0f9f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566031b9642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bd08d486430f" /><Relationship Type="http://schemas.openxmlformats.org/officeDocument/2006/relationships/theme" Target="/ppt/slideMasters/theme/theme1.xml" Id="R0b57e533652d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9bd08d486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b48cf324d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588002b0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03326c82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a0d8a7aa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9aa088048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e6bcfe40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603f4ca5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EIRIK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TRUDE IREN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