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017e8b72f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69838fd5e42c5"/>
  </p:sldMasterIdLst>
  <p:sldIdLst>
    <p:sldId xmlns:r="http://schemas.openxmlformats.org/officeDocument/2006/relationships" id="256" r:id="Rd9e73f4875f84470"/>
    <p:sldId xmlns:r="http://schemas.openxmlformats.org/officeDocument/2006/relationships" id="257" r:id="R574b933a5cb74739"/>
    <p:sldId xmlns:r="http://schemas.openxmlformats.org/officeDocument/2006/relationships" id="258" r:id="R3bf14db82c0d42a4"/>
    <p:sldId xmlns:r="http://schemas.openxmlformats.org/officeDocument/2006/relationships" id="259" r:id="R28b6ce8b1b324a63"/>
    <p:sldId xmlns:r="http://schemas.openxmlformats.org/officeDocument/2006/relationships" id="260" r:id="R612a22b793c0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69838fd5e42c5" /><Relationship Type="http://schemas.openxmlformats.org/officeDocument/2006/relationships/slide" Target="/ppt/slides/slide1.xml" Id="Rd9e73f4875f84470" /><Relationship Type="http://schemas.openxmlformats.org/officeDocument/2006/relationships/slide" Target="/ppt/slides/slide2.xml" Id="R574b933a5cb74739" /><Relationship Type="http://schemas.openxmlformats.org/officeDocument/2006/relationships/slide" Target="/ppt/slides/slide3.xml" Id="R3bf14db82c0d42a4" /><Relationship Type="http://schemas.openxmlformats.org/officeDocument/2006/relationships/slide" Target="/ppt/slides/slide4.xml" Id="R28b6ce8b1b324a63" /><Relationship Type="http://schemas.openxmlformats.org/officeDocument/2006/relationships/slide" Target="/ppt/slides/slide5.xml" Id="R612a22b793c0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4d7fc104f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bc6707474d9a" /><Relationship Type="http://schemas.openxmlformats.org/officeDocument/2006/relationships/theme" Target="/ppt/slideMasters/theme/theme1.xml" Id="Rdae23abdd090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3bc670747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fdff0a71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ceed1b3f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6878856b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e8ce8205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a99fe093a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ble etablert [år] og holder til i Sw1y 5ea London.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100 Pall Mall, Stron House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Sw1y 5ea London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