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76ca375a5445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2a6990b6da4b59"/>
  </p:sldMasterIdLst>
  <p:sldIdLst>
    <p:sldId xmlns:r="http://schemas.openxmlformats.org/officeDocument/2006/relationships" id="256" r:id="R8a428a38b8324316"/>
    <p:sldId xmlns:r="http://schemas.openxmlformats.org/officeDocument/2006/relationships" id="257" r:id="R338c59778d8e4dac"/>
    <p:sldId xmlns:r="http://schemas.openxmlformats.org/officeDocument/2006/relationships" id="258" r:id="Rab6e71d39b6544da"/>
    <p:sldId xmlns:r="http://schemas.openxmlformats.org/officeDocument/2006/relationships" id="259" r:id="R0ac92a51744e4aa5"/>
    <p:sldId xmlns:r="http://schemas.openxmlformats.org/officeDocument/2006/relationships" id="260" r:id="R50c0f518c8ad4bf3"/>
    <p:sldId xmlns:r="http://schemas.openxmlformats.org/officeDocument/2006/relationships" id="261" r:id="R39ff281128d740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2a6990b6da4b59" /><Relationship Type="http://schemas.openxmlformats.org/officeDocument/2006/relationships/slide" Target="/ppt/slides/slide1.xml" Id="R8a428a38b8324316" /><Relationship Type="http://schemas.openxmlformats.org/officeDocument/2006/relationships/slide" Target="/ppt/slides/slide2.xml" Id="R338c59778d8e4dac" /><Relationship Type="http://schemas.openxmlformats.org/officeDocument/2006/relationships/slide" Target="/ppt/slides/slide3.xml" Id="Rab6e71d39b6544da" /><Relationship Type="http://schemas.openxmlformats.org/officeDocument/2006/relationships/slide" Target="/ppt/slides/slide4.xml" Id="R0ac92a51744e4aa5" /><Relationship Type="http://schemas.openxmlformats.org/officeDocument/2006/relationships/slide" Target="/ppt/slides/slide5.xml" Id="R50c0f518c8ad4bf3" /><Relationship Type="http://schemas.openxmlformats.org/officeDocument/2006/relationships/slide" Target="/ppt/slides/slide6.xml" Id="R39ff281128d740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f31f9b42674c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db01a31ef4138" /><Relationship Type="http://schemas.openxmlformats.org/officeDocument/2006/relationships/theme" Target="/ppt/slideMasters/theme/theme1.xml" Id="R2044369bcf024c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3db01a31ef41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9f588de7843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2ec7083af4b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dc4fc415a4d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df1935fb041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dc8a9f84b4b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e160768ae4a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FJELD INVEST LIMITED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INVEST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FJELD INVEST LIMITED NUF ble etablert [år] og holder til i Fjell.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INVEST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INVEST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INVEST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4 802 318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1 355 066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1 355 066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INVEST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Leitevegen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5357 Fjell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995 346 354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INVEST LIMITED NUF</a:t>
            </a:r>
          </a:p>
        </p:txBody>
      </p:sp>
    </p:spTree>
  </p:cSld>
  <p:clrMapOvr>
    <a:masterClrMapping xmlns:a="http://schemas.openxmlformats.org/drawingml/2006/main"/>
  </p:clrMapOvr>
</p:sld>
</file>