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1709b9b1d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5940473014a54"/>
  </p:sldMasterIdLst>
  <p:sldIdLst>
    <p:sldId xmlns:r="http://schemas.openxmlformats.org/officeDocument/2006/relationships" id="256" r:id="R3e4e2d31ba67442e"/>
    <p:sldId xmlns:r="http://schemas.openxmlformats.org/officeDocument/2006/relationships" id="257" r:id="R6e6397dac88d4978"/>
    <p:sldId xmlns:r="http://schemas.openxmlformats.org/officeDocument/2006/relationships" id="258" r:id="R790168a620ac4bc5"/>
    <p:sldId xmlns:r="http://schemas.openxmlformats.org/officeDocument/2006/relationships" id="259" r:id="R24348a37a0824d9e"/>
    <p:sldId xmlns:r="http://schemas.openxmlformats.org/officeDocument/2006/relationships" id="260" r:id="R951097162fb14a32"/>
    <p:sldId xmlns:r="http://schemas.openxmlformats.org/officeDocument/2006/relationships" id="261" r:id="R07520236830b4032"/>
    <p:sldId xmlns:r="http://schemas.openxmlformats.org/officeDocument/2006/relationships" id="262" r:id="R9d3852fcdaba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5940473014a54" /><Relationship Type="http://schemas.openxmlformats.org/officeDocument/2006/relationships/slide" Target="/ppt/slides/slide1.xml" Id="R3e4e2d31ba67442e" /><Relationship Type="http://schemas.openxmlformats.org/officeDocument/2006/relationships/slide" Target="/ppt/slides/slide2.xml" Id="R6e6397dac88d4978" /><Relationship Type="http://schemas.openxmlformats.org/officeDocument/2006/relationships/slide" Target="/ppt/slides/slide3.xml" Id="R790168a620ac4bc5" /><Relationship Type="http://schemas.openxmlformats.org/officeDocument/2006/relationships/slide" Target="/ppt/slides/slide4.xml" Id="R24348a37a0824d9e" /><Relationship Type="http://schemas.openxmlformats.org/officeDocument/2006/relationships/slide" Target="/ppt/slides/slide5.xml" Id="R951097162fb14a32" /><Relationship Type="http://schemas.openxmlformats.org/officeDocument/2006/relationships/slide" Target="/ppt/slides/slide6.xml" Id="R07520236830b4032" /><Relationship Type="http://schemas.openxmlformats.org/officeDocument/2006/relationships/slide" Target="/ppt/slides/slide7.xml" Id="R9d3852fcdaba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bafd69623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c68efb6f34801" /><Relationship Type="http://schemas.openxmlformats.org/officeDocument/2006/relationships/theme" Target="/ppt/slideMasters/theme/theme1.xml" Id="Rb2972e85fd16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c68efb6f3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93457dd7b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703423d48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321c88e88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fd6985f31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4fe1601a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54bbfff2c46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47df54e5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DEVELOPMENT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3 110 246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37 035 651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37 606 691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GEIRR LØDEMEL 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42C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19 72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DEVELOPMENT AS</a:t>
            </a:r>
          </a:p>
        </p:txBody>
      </p:sp>
    </p:spTree>
  </p:cSld>
  <p:clrMapOvr>
    <a:masterClrMapping xmlns:a="http://schemas.openxmlformats.org/drawingml/2006/main"/>
  </p:clrMapOvr>
</p:sld>
</file>