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e00394cac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0a0e80b064616"/>
  </p:sldMasterIdLst>
  <p:sldIdLst>
    <p:sldId xmlns:r="http://schemas.openxmlformats.org/officeDocument/2006/relationships" id="256" r:id="R26cf27ffd46b42cf"/>
    <p:sldId xmlns:r="http://schemas.openxmlformats.org/officeDocument/2006/relationships" id="257" r:id="R900d7461b3da4923"/>
    <p:sldId xmlns:r="http://schemas.openxmlformats.org/officeDocument/2006/relationships" id="258" r:id="R5c6b42732a6b4c5e"/>
    <p:sldId xmlns:r="http://schemas.openxmlformats.org/officeDocument/2006/relationships" id="259" r:id="R9ccad4e42a8d47fb"/>
    <p:sldId xmlns:r="http://schemas.openxmlformats.org/officeDocument/2006/relationships" id="260" r:id="Rdd6f8f7c9f7a490b"/>
    <p:sldId xmlns:r="http://schemas.openxmlformats.org/officeDocument/2006/relationships" id="261" r:id="Rec542c9a7e8f4fe0"/>
    <p:sldId xmlns:r="http://schemas.openxmlformats.org/officeDocument/2006/relationships" id="262" r:id="R7f3d4582386948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0a0e80b064616" /><Relationship Type="http://schemas.openxmlformats.org/officeDocument/2006/relationships/slide" Target="/ppt/slides/slide1.xml" Id="R26cf27ffd46b42cf" /><Relationship Type="http://schemas.openxmlformats.org/officeDocument/2006/relationships/slide" Target="/ppt/slides/slide2.xml" Id="R900d7461b3da4923" /><Relationship Type="http://schemas.openxmlformats.org/officeDocument/2006/relationships/slide" Target="/ppt/slides/slide3.xml" Id="R5c6b42732a6b4c5e" /><Relationship Type="http://schemas.openxmlformats.org/officeDocument/2006/relationships/slide" Target="/ppt/slides/slide4.xml" Id="R9ccad4e42a8d47fb" /><Relationship Type="http://schemas.openxmlformats.org/officeDocument/2006/relationships/slide" Target="/ppt/slides/slide5.xml" Id="Rdd6f8f7c9f7a490b" /><Relationship Type="http://schemas.openxmlformats.org/officeDocument/2006/relationships/slide" Target="/ppt/slides/slide6.xml" Id="Rec542c9a7e8f4fe0" /><Relationship Type="http://schemas.openxmlformats.org/officeDocument/2006/relationships/slide" Target="/ppt/slides/slide7.xml" Id="R7f3d4582386948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350d84907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63a37f8441d9" /><Relationship Type="http://schemas.openxmlformats.org/officeDocument/2006/relationships/theme" Target="/ppt/slideMasters/theme/theme1.xml" Id="Rc7573abc7f4c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663a37f84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bed0ae0ae45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94c79219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913d74441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7eada3a63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ad6984a73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caa06a8b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167090084f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20 007 176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3 635 499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995 300 796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