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38054fd4984b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18058cb0d94803"/>
  </p:sldMasterIdLst>
  <p:sldIdLst>
    <p:sldId xmlns:r="http://schemas.openxmlformats.org/officeDocument/2006/relationships" id="256" r:id="R2870771a91a04d7f"/>
    <p:sldId xmlns:r="http://schemas.openxmlformats.org/officeDocument/2006/relationships" id="257" r:id="R97e30792048b4799"/>
    <p:sldId xmlns:r="http://schemas.openxmlformats.org/officeDocument/2006/relationships" id="258" r:id="R3d046fa19865415f"/>
    <p:sldId xmlns:r="http://schemas.openxmlformats.org/officeDocument/2006/relationships" id="259" r:id="R87505bce64be4691"/>
    <p:sldId xmlns:r="http://schemas.openxmlformats.org/officeDocument/2006/relationships" id="260" r:id="Rbf54dc70b57743c1"/>
    <p:sldId xmlns:r="http://schemas.openxmlformats.org/officeDocument/2006/relationships" id="261" r:id="R6f6086b63cec49cf"/>
    <p:sldId xmlns:r="http://schemas.openxmlformats.org/officeDocument/2006/relationships" id="262" r:id="R9d32253ad28d42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18058cb0d94803" /><Relationship Type="http://schemas.openxmlformats.org/officeDocument/2006/relationships/slide" Target="/ppt/slides/slide1.xml" Id="R2870771a91a04d7f" /><Relationship Type="http://schemas.openxmlformats.org/officeDocument/2006/relationships/slide" Target="/ppt/slides/slide2.xml" Id="R97e30792048b4799" /><Relationship Type="http://schemas.openxmlformats.org/officeDocument/2006/relationships/slide" Target="/ppt/slides/slide3.xml" Id="R3d046fa19865415f" /><Relationship Type="http://schemas.openxmlformats.org/officeDocument/2006/relationships/slide" Target="/ppt/slides/slide4.xml" Id="R87505bce64be4691" /><Relationship Type="http://schemas.openxmlformats.org/officeDocument/2006/relationships/slide" Target="/ppt/slides/slide5.xml" Id="Rbf54dc70b57743c1" /><Relationship Type="http://schemas.openxmlformats.org/officeDocument/2006/relationships/slide" Target="/ppt/slides/slide6.xml" Id="R6f6086b63cec49cf" /><Relationship Type="http://schemas.openxmlformats.org/officeDocument/2006/relationships/slide" Target="/ppt/slides/slide7.xml" Id="R9d32253ad28d42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6e8f7ae6594f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958ac454e4772" /><Relationship Type="http://schemas.openxmlformats.org/officeDocument/2006/relationships/theme" Target="/ppt/slideMasters/theme/theme1.xml" Id="R461285a8cf3f45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0958ac454e47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093f1a06647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09b0044ce4b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7ba5b1abf41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30c61ae3541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a9befada141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1f8adec7843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a452c023c42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RSH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RSH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1 606 440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11 415 644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11 721 895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STURE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Egedes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post@revisoren.net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995 285 428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