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8fc1786ac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04496e4d54cc6"/>
  </p:sldMasterIdLst>
  <p:sldIdLst>
    <p:sldId xmlns:r="http://schemas.openxmlformats.org/officeDocument/2006/relationships" id="256" r:id="R085ce98aac4b49d1"/>
    <p:sldId xmlns:r="http://schemas.openxmlformats.org/officeDocument/2006/relationships" id="257" r:id="Ra53653cb01a24706"/>
    <p:sldId xmlns:r="http://schemas.openxmlformats.org/officeDocument/2006/relationships" id="258" r:id="R62ca1ae96e5e439a"/>
    <p:sldId xmlns:r="http://schemas.openxmlformats.org/officeDocument/2006/relationships" id="259" r:id="R92119153ec5c475b"/>
    <p:sldId xmlns:r="http://schemas.openxmlformats.org/officeDocument/2006/relationships" id="260" r:id="R5b4f5698581b480a"/>
    <p:sldId xmlns:r="http://schemas.openxmlformats.org/officeDocument/2006/relationships" id="261" r:id="Re7fee27fca6f463c"/>
    <p:sldId xmlns:r="http://schemas.openxmlformats.org/officeDocument/2006/relationships" id="262" r:id="R0601a0d76eb8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04496e4d54cc6" /><Relationship Type="http://schemas.openxmlformats.org/officeDocument/2006/relationships/slide" Target="/ppt/slides/slide1.xml" Id="R085ce98aac4b49d1" /><Relationship Type="http://schemas.openxmlformats.org/officeDocument/2006/relationships/slide" Target="/ppt/slides/slide2.xml" Id="Ra53653cb01a24706" /><Relationship Type="http://schemas.openxmlformats.org/officeDocument/2006/relationships/slide" Target="/ppt/slides/slide3.xml" Id="R62ca1ae96e5e439a" /><Relationship Type="http://schemas.openxmlformats.org/officeDocument/2006/relationships/slide" Target="/ppt/slides/slide4.xml" Id="R92119153ec5c475b" /><Relationship Type="http://schemas.openxmlformats.org/officeDocument/2006/relationships/slide" Target="/ppt/slides/slide5.xml" Id="R5b4f5698581b480a" /><Relationship Type="http://schemas.openxmlformats.org/officeDocument/2006/relationships/slide" Target="/ppt/slides/slide6.xml" Id="Re7fee27fca6f463c" /><Relationship Type="http://schemas.openxmlformats.org/officeDocument/2006/relationships/slide" Target="/ppt/slides/slide7.xml" Id="R0601a0d76eb8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5efdd92df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3def8b514b14" /><Relationship Type="http://schemas.openxmlformats.org/officeDocument/2006/relationships/theme" Target="/ppt/slideMasters/theme/theme1.xml" Id="Rcf9f12f63f14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83def8b51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3fe46906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c2a9c9f3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7f217bad6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7a4c2f04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77353c214b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8b5aaf3e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2cb3fd42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