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db5ffa069b44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985339ed1d4db5"/>
  </p:sldMasterIdLst>
  <p:sldIdLst>
    <p:sldId xmlns:r="http://schemas.openxmlformats.org/officeDocument/2006/relationships" id="256" r:id="R2fb9aeeb8b4540b0"/>
    <p:sldId xmlns:r="http://schemas.openxmlformats.org/officeDocument/2006/relationships" id="257" r:id="R62801896a8ca4972"/>
    <p:sldId xmlns:r="http://schemas.openxmlformats.org/officeDocument/2006/relationships" id="258" r:id="Rc2bfa75b17314613"/>
    <p:sldId xmlns:r="http://schemas.openxmlformats.org/officeDocument/2006/relationships" id="259" r:id="R5cf0661cc9474de9"/>
    <p:sldId xmlns:r="http://schemas.openxmlformats.org/officeDocument/2006/relationships" id="260" r:id="R931654a3d23d4571"/>
    <p:sldId xmlns:r="http://schemas.openxmlformats.org/officeDocument/2006/relationships" id="261" r:id="R1227e53a40e34367"/>
    <p:sldId xmlns:r="http://schemas.openxmlformats.org/officeDocument/2006/relationships" id="262" r:id="Rb047e6cfc76143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985339ed1d4db5" /><Relationship Type="http://schemas.openxmlformats.org/officeDocument/2006/relationships/slide" Target="/ppt/slides/slide1.xml" Id="R2fb9aeeb8b4540b0" /><Relationship Type="http://schemas.openxmlformats.org/officeDocument/2006/relationships/slide" Target="/ppt/slides/slide2.xml" Id="R62801896a8ca4972" /><Relationship Type="http://schemas.openxmlformats.org/officeDocument/2006/relationships/slide" Target="/ppt/slides/slide3.xml" Id="Rc2bfa75b17314613" /><Relationship Type="http://schemas.openxmlformats.org/officeDocument/2006/relationships/slide" Target="/ppt/slides/slide4.xml" Id="R5cf0661cc9474de9" /><Relationship Type="http://schemas.openxmlformats.org/officeDocument/2006/relationships/slide" Target="/ppt/slides/slide5.xml" Id="R931654a3d23d4571" /><Relationship Type="http://schemas.openxmlformats.org/officeDocument/2006/relationships/slide" Target="/ppt/slides/slide6.xml" Id="R1227e53a40e34367" /><Relationship Type="http://schemas.openxmlformats.org/officeDocument/2006/relationships/slide" Target="/ppt/slides/slide7.xml" Id="Rb047e6cfc76143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0c4d7fe1384d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4dec2cfe0409d" /><Relationship Type="http://schemas.openxmlformats.org/officeDocument/2006/relationships/theme" Target="/ppt/slideMasters/theme/theme1.xml" Id="R01c17fd8fbb64b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a4dec2cfe040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63d33c701642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ae64424d441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9e15b98564c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0df67e584f48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f9017209842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1457e4f74045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d47de28fc4c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TEA HOLDING AS ble etablert [år] og holder til i Tiller.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−4 464 966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5 763 497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943 908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8 975 484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RAYMOND BERGESEN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Løvåsmyra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7093 Tiller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raymond@ips.as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995 189 348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 HOLDING AS</a:t>
            </a:r>
          </a:p>
        </p:txBody>
      </p:sp>
    </p:spTree>
  </p:cSld>
  <p:clrMapOvr>
    <a:masterClrMapping xmlns:a="http://schemas.openxmlformats.org/drawingml/2006/main"/>
  </p:clrMapOvr>
</p:sld>
</file>