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d57856ace4c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c608e7b204431"/>
  </p:sldMasterIdLst>
  <p:sldIdLst>
    <p:sldId xmlns:r="http://schemas.openxmlformats.org/officeDocument/2006/relationships" id="256" r:id="Rfb8b85b34f134550"/>
    <p:sldId xmlns:r="http://schemas.openxmlformats.org/officeDocument/2006/relationships" id="257" r:id="R37698ad980874dc7"/>
    <p:sldId xmlns:r="http://schemas.openxmlformats.org/officeDocument/2006/relationships" id="258" r:id="Ra101b223252c49ac"/>
    <p:sldId xmlns:r="http://schemas.openxmlformats.org/officeDocument/2006/relationships" id="259" r:id="R1837a3367fb544c0"/>
    <p:sldId xmlns:r="http://schemas.openxmlformats.org/officeDocument/2006/relationships" id="260" r:id="R31d7d0c023e94a72"/>
    <p:sldId xmlns:r="http://schemas.openxmlformats.org/officeDocument/2006/relationships" id="261" r:id="R847fec31fbde43e8"/>
    <p:sldId xmlns:r="http://schemas.openxmlformats.org/officeDocument/2006/relationships" id="262" r:id="Rc0c7092fc127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c608e7b204431" /><Relationship Type="http://schemas.openxmlformats.org/officeDocument/2006/relationships/slide" Target="/ppt/slides/slide1.xml" Id="Rfb8b85b34f134550" /><Relationship Type="http://schemas.openxmlformats.org/officeDocument/2006/relationships/slide" Target="/ppt/slides/slide2.xml" Id="R37698ad980874dc7" /><Relationship Type="http://schemas.openxmlformats.org/officeDocument/2006/relationships/slide" Target="/ppt/slides/slide3.xml" Id="Ra101b223252c49ac" /><Relationship Type="http://schemas.openxmlformats.org/officeDocument/2006/relationships/slide" Target="/ppt/slides/slide4.xml" Id="R1837a3367fb544c0" /><Relationship Type="http://schemas.openxmlformats.org/officeDocument/2006/relationships/slide" Target="/ppt/slides/slide5.xml" Id="R31d7d0c023e94a72" /><Relationship Type="http://schemas.openxmlformats.org/officeDocument/2006/relationships/slide" Target="/ppt/slides/slide6.xml" Id="R847fec31fbde43e8" /><Relationship Type="http://schemas.openxmlformats.org/officeDocument/2006/relationships/slide" Target="/ppt/slides/slide7.xml" Id="Rc0c7092fc127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d29ccc90f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42cd310e84a41" /><Relationship Type="http://schemas.openxmlformats.org/officeDocument/2006/relationships/theme" Target="/ppt/slideMasters/theme/theme1.xml" Id="Rf6f28417863244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42cd310e8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8fb934926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7b116c4f04f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8b24617914d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c7f111e284a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0003ace34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dbe0843164e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655d33184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ASIQ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ASIQ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1 658 633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SIQVELAND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Asbjørn Siqveland, Jarmyrveien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995 093 189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