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842ff94d44b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0ceff2dbe49b0"/>
  </p:sldMasterIdLst>
  <p:sldIdLst>
    <p:sldId xmlns:r="http://schemas.openxmlformats.org/officeDocument/2006/relationships" id="256" r:id="Ref383765f7e64af0"/>
    <p:sldId xmlns:r="http://schemas.openxmlformats.org/officeDocument/2006/relationships" id="257" r:id="Ra72e79d9f7e44668"/>
    <p:sldId xmlns:r="http://schemas.openxmlformats.org/officeDocument/2006/relationships" id="258" r:id="R983e114d7f984023"/>
    <p:sldId xmlns:r="http://schemas.openxmlformats.org/officeDocument/2006/relationships" id="259" r:id="Rbd936f2dff7c4f71"/>
    <p:sldId xmlns:r="http://schemas.openxmlformats.org/officeDocument/2006/relationships" id="260" r:id="R8239e5a0f6844636"/>
    <p:sldId xmlns:r="http://schemas.openxmlformats.org/officeDocument/2006/relationships" id="261" r:id="Rc0263cb25a844a69"/>
    <p:sldId xmlns:r="http://schemas.openxmlformats.org/officeDocument/2006/relationships" id="262" r:id="R01199b846b1f4a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0ceff2dbe49b0" /><Relationship Type="http://schemas.openxmlformats.org/officeDocument/2006/relationships/slide" Target="/ppt/slides/slide1.xml" Id="Ref383765f7e64af0" /><Relationship Type="http://schemas.openxmlformats.org/officeDocument/2006/relationships/slide" Target="/ppt/slides/slide2.xml" Id="Ra72e79d9f7e44668" /><Relationship Type="http://schemas.openxmlformats.org/officeDocument/2006/relationships/slide" Target="/ppt/slides/slide3.xml" Id="R983e114d7f984023" /><Relationship Type="http://schemas.openxmlformats.org/officeDocument/2006/relationships/slide" Target="/ppt/slides/slide4.xml" Id="Rbd936f2dff7c4f71" /><Relationship Type="http://schemas.openxmlformats.org/officeDocument/2006/relationships/slide" Target="/ppt/slides/slide5.xml" Id="R8239e5a0f6844636" /><Relationship Type="http://schemas.openxmlformats.org/officeDocument/2006/relationships/slide" Target="/ppt/slides/slide6.xml" Id="Rc0263cb25a844a69" /><Relationship Type="http://schemas.openxmlformats.org/officeDocument/2006/relationships/slide" Target="/ppt/slides/slide7.xml" Id="R01199b846b1f4a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6baf332994d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48955c90d46af" /><Relationship Type="http://schemas.openxmlformats.org/officeDocument/2006/relationships/theme" Target="/ppt/slideMasters/theme/theme1.xml" Id="R8aa95f435776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48955c90d46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a35fc5b84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fe197c8f14f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87b400ca1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b38e02ec648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2043741f0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b161abfd24b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5c5f4fb53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FURELID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7 359 765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RANNVEIG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1057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994 984 713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FURELID AS</a:t>
            </a:r>
          </a:p>
        </p:txBody>
      </p:sp>
    </p:spTree>
  </p:cSld>
  <p:clrMapOvr>
    <a:masterClrMapping xmlns:a="http://schemas.openxmlformats.org/drawingml/2006/main"/>
  </p:clrMapOvr>
</p:sld>
</file>