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b4c94eb8664d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ff4f0a03ad4cdb"/>
  </p:sldMasterIdLst>
  <p:sldIdLst>
    <p:sldId xmlns:r="http://schemas.openxmlformats.org/officeDocument/2006/relationships" id="256" r:id="Rc0f7456a216d44c3"/>
    <p:sldId xmlns:r="http://schemas.openxmlformats.org/officeDocument/2006/relationships" id="257" r:id="R510bc5ceebb14f04"/>
    <p:sldId xmlns:r="http://schemas.openxmlformats.org/officeDocument/2006/relationships" id="258" r:id="Re94d95290c3b44cf"/>
    <p:sldId xmlns:r="http://schemas.openxmlformats.org/officeDocument/2006/relationships" id="259" r:id="Rc7fb9c9f423a42b0"/>
    <p:sldId xmlns:r="http://schemas.openxmlformats.org/officeDocument/2006/relationships" id="260" r:id="R0d9cef3a62d34607"/>
    <p:sldId xmlns:r="http://schemas.openxmlformats.org/officeDocument/2006/relationships" id="261" r:id="R0a4da5fc89364167"/>
    <p:sldId xmlns:r="http://schemas.openxmlformats.org/officeDocument/2006/relationships" id="262" r:id="R4d5adf6fa1ae4e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f4f0a03ad4cdb" /><Relationship Type="http://schemas.openxmlformats.org/officeDocument/2006/relationships/slide" Target="/ppt/slides/slide1.xml" Id="Rc0f7456a216d44c3" /><Relationship Type="http://schemas.openxmlformats.org/officeDocument/2006/relationships/slide" Target="/ppt/slides/slide2.xml" Id="R510bc5ceebb14f04" /><Relationship Type="http://schemas.openxmlformats.org/officeDocument/2006/relationships/slide" Target="/ppt/slides/slide3.xml" Id="Re94d95290c3b44cf" /><Relationship Type="http://schemas.openxmlformats.org/officeDocument/2006/relationships/slide" Target="/ppt/slides/slide4.xml" Id="Rc7fb9c9f423a42b0" /><Relationship Type="http://schemas.openxmlformats.org/officeDocument/2006/relationships/slide" Target="/ppt/slides/slide5.xml" Id="R0d9cef3a62d34607" /><Relationship Type="http://schemas.openxmlformats.org/officeDocument/2006/relationships/slide" Target="/ppt/slides/slide6.xml" Id="R0a4da5fc89364167" /><Relationship Type="http://schemas.openxmlformats.org/officeDocument/2006/relationships/slide" Target="/ppt/slides/slide7.xml" Id="R4d5adf6fa1ae4e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1217faea14c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0b59dac1429e" /><Relationship Type="http://schemas.openxmlformats.org/officeDocument/2006/relationships/theme" Target="/ppt/slideMasters/theme/theme1.xml" Id="R4e471cbefe91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40b59dac1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3fc339f4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8acb41f2b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83317a94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7626b9f2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5981e42c2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3aafa0334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2951771bc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SHIPPING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382 571 847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33 320 970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27 460 542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1 882 071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95 430 951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GROUP AS  –  97,2 %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994 962 019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SHIPPING AS</a:t>
            </a:r>
          </a:p>
        </p:txBody>
      </p:sp>
    </p:spTree>
  </p:cSld>
  <p:clrMapOvr>
    <a:masterClrMapping xmlns:a="http://schemas.openxmlformats.org/drawingml/2006/main"/>
  </p:clrMapOvr>
</p:sld>
</file>