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64b6031bf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6300c18664503"/>
  </p:sldMasterIdLst>
  <p:sldIdLst>
    <p:sldId xmlns:r="http://schemas.openxmlformats.org/officeDocument/2006/relationships" id="256" r:id="R83ee03745330402b"/>
    <p:sldId xmlns:r="http://schemas.openxmlformats.org/officeDocument/2006/relationships" id="257" r:id="R4de7cf1da72f4c33"/>
    <p:sldId xmlns:r="http://schemas.openxmlformats.org/officeDocument/2006/relationships" id="258" r:id="R0baa0f95f10947d1"/>
    <p:sldId xmlns:r="http://schemas.openxmlformats.org/officeDocument/2006/relationships" id="259" r:id="Rb4d68e01ebd5449f"/>
    <p:sldId xmlns:r="http://schemas.openxmlformats.org/officeDocument/2006/relationships" id="260" r:id="R8a296bf84c5b4534"/>
    <p:sldId xmlns:r="http://schemas.openxmlformats.org/officeDocument/2006/relationships" id="261" r:id="Rbbb6c4646b0249b5"/>
    <p:sldId xmlns:r="http://schemas.openxmlformats.org/officeDocument/2006/relationships" id="262" r:id="R7ef8030aa2b0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6300c18664503" /><Relationship Type="http://schemas.openxmlformats.org/officeDocument/2006/relationships/slide" Target="/ppt/slides/slide1.xml" Id="R83ee03745330402b" /><Relationship Type="http://schemas.openxmlformats.org/officeDocument/2006/relationships/slide" Target="/ppt/slides/slide2.xml" Id="R4de7cf1da72f4c33" /><Relationship Type="http://schemas.openxmlformats.org/officeDocument/2006/relationships/slide" Target="/ppt/slides/slide3.xml" Id="R0baa0f95f10947d1" /><Relationship Type="http://schemas.openxmlformats.org/officeDocument/2006/relationships/slide" Target="/ppt/slides/slide4.xml" Id="Rb4d68e01ebd5449f" /><Relationship Type="http://schemas.openxmlformats.org/officeDocument/2006/relationships/slide" Target="/ppt/slides/slide5.xml" Id="R8a296bf84c5b4534" /><Relationship Type="http://schemas.openxmlformats.org/officeDocument/2006/relationships/slide" Target="/ppt/slides/slide6.xml" Id="Rbbb6c4646b0249b5" /><Relationship Type="http://schemas.openxmlformats.org/officeDocument/2006/relationships/slide" Target="/ppt/slides/slide7.xml" Id="R7ef8030aa2b0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ce21f5f05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c63d372f34c6c" /><Relationship Type="http://schemas.openxmlformats.org/officeDocument/2006/relationships/theme" Target="/ppt/slideMasters/theme/theme1.xml" Id="Rfdec8f6d47b5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c63d372f3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a233970df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dfc3b90a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c0f8748ba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6b29341dc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aaa01034f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bc03c1c4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0110df33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HOLDING AS ble etablert [år] og holder til i Herøysundet.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46 816 050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Sjøvegen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5462 Herøysundet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