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9dd1be0dd641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55e648d57c4632"/>
  </p:sldMasterIdLst>
  <p:sldIdLst>
    <p:sldId xmlns:r="http://schemas.openxmlformats.org/officeDocument/2006/relationships" id="256" r:id="R245d33cd593f4a2e"/>
    <p:sldId xmlns:r="http://schemas.openxmlformats.org/officeDocument/2006/relationships" id="257" r:id="R8708e76a76bb417a"/>
    <p:sldId xmlns:r="http://schemas.openxmlformats.org/officeDocument/2006/relationships" id="258" r:id="R410cb302bdcc4407"/>
    <p:sldId xmlns:r="http://schemas.openxmlformats.org/officeDocument/2006/relationships" id="259" r:id="Rd8a91c9ecc8343c5"/>
    <p:sldId xmlns:r="http://schemas.openxmlformats.org/officeDocument/2006/relationships" id="260" r:id="Rf1b73354464d4976"/>
    <p:sldId xmlns:r="http://schemas.openxmlformats.org/officeDocument/2006/relationships" id="261" r:id="Rd30388b505bf48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5e648d57c4632" /><Relationship Type="http://schemas.openxmlformats.org/officeDocument/2006/relationships/slide" Target="/ppt/slides/slide1.xml" Id="R245d33cd593f4a2e" /><Relationship Type="http://schemas.openxmlformats.org/officeDocument/2006/relationships/slide" Target="/ppt/slides/slide2.xml" Id="R8708e76a76bb417a" /><Relationship Type="http://schemas.openxmlformats.org/officeDocument/2006/relationships/slide" Target="/ppt/slides/slide3.xml" Id="R410cb302bdcc4407" /><Relationship Type="http://schemas.openxmlformats.org/officeDocument/2006/relationships/slide" Target="/ppt/slides/slide4.xml" Id="Rd8a91c9ecc8343c5" /><Relationship Type="http://schemas.openxmlformats.org/officeDocument/2006/relationships/slide" Target="/ppt/slides/slide5.xml" Id="Rf1b73354464d4976" /><Relationship Type="http://schemas.openxmlformats.org/officeDocument/2006/relationships/slide" Target="/ppt/slides/slide6.xml" Id="Rd30388b505bf48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a335b0b9da45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0d8c4e69d4cb9" /><Relationship Type="http://schemas.openxmlformats.org/officeDocument/2006/relationships/theme" Target="/ppt/slideMasters/theme/theme1.xml" Id="Ra7ae3521a3f34b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10d8c4e69d4c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3107449bf4b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3419b644848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6ebac503745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67deaf5d645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dfed185f946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779568c1c42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UNGDOM I OPPDRAG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UNGDOM I OPPDRAG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UNGDOM I OPPDRAG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UNGDOM I OPPDRAG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UNGDOM I OPPDRAG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UNGDOM I OPPDRAG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96 435 649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1 213 823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1 213 823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54 823 825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110 502 504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UNGDOM I OPPDRAG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Grimerudvegen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57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www.ywam.no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994 890 883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UNGDOM I OPPDRAG</a:t>
            </a:r>
          </a:p>
        </p:txBody>
      </p:sp>
    </p:spTree>
  </p:cSld>
  <p:clrMapOvr>
    <a:masterClrMapping xmlns:a="http://schemas.openxmlformats.org/drawingml/2006/main"/>
  </p:clrMapOvr>
</p:sld>
</file>