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12786c18e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746fd89c54cf5"/>
  </p:sldMasterIdLst>
  <p:sldIdLst>
    <p:sldId xmlns:r="http://schemas.openxmlformats.org/officeDocument/2006/relationships" id="256" r:id="Rcaabed4c9d454f51"/>
    <p:sldId xmlns:r="http://schemas.openxmlformats.org/officeDocument/2006/relationships" id="257" r:id="R07fef5b5af4a4e64"/>
    <p:sldId xmlns:r="http://schemas.openxmlformats.org/officeDocument/2006/relationships" id="258" r:id="Rdc1ac01b681b49db"/>
    <p:sldId xmlns:r="http://schemas.openxmlformats.org/officeDocument/2006/relationships" id="259" r:id="Rd3ee184e31df4eaf"/>
    <p:sldId xmlns:r="http://schemas.openxmlformats.org/officeDocument/2006/relationships" id="260" r:id="R451a3b631f7f498a"/>
    <p:sldId xmlns:r="http://schemas.openxmlformats.org/officeDocument/2006/relationships" id="261" r:id="R3bf2de45841e4e92"/>
    <p:sldId xmlns:r="http://schemas.openxmlformats.org/officeDocument/2006/relationships" id="262" r:id="Rc17f041e1751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746fd89c54cf5" /><Relationship Type="http://schemas.openxmlformats.org/officeDocument/2006/relationships/slide" Target="/ppt/slides/slide1.xml" Id="Rcaabed4c9d454f51" /><Relationship Type="http://schemas.openxmlformats.org/officeDocument/2006/relationships/slide" Target="/ppt/slides/slide2.xml" Id="R07fef5b5af4a4e64" /><Relationship Type="http://schemas.openxmlformats.org/officeDocument/2006/relationships/slide" Target="/ppt/slides/slide3.xml" Id="Rdc1ac01b681b49db" /><Relationship Type="http://schemas.openxmlformats.org/officeDocument/2006/relationships/slide" Target="/ppt/slides/slide4.xml" Id="Rd3ee184e31df4eaf" /><Relationship Type="http://schemas.openxmlformats.org/officeDocument/2006/relationships/slide" Target="/ppt/slides/slide5.xml" Id="R451a3b631f7f498a" /><Relationship Type="http://schemas.openxmlformats.org/officeDocument/2006/relationships/slide" Target="/ppt/slides/slide6.xml" Id="R3bf2de45841e4e92" /><Relationship Type="http://schemas.openxmlformats.org/officeDocument/2006/relationships/slide" Target="/ppt/slides/slide7.xml" Id="Rc17f041e1751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84f1188f6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a3a79e334779" /><Relationship Type="http://schemas.openxmlformats.org/officeDocument/2006/relationships/theme" Target="/ppt/slideMasters/theme/theme1.xml" Id="R617b163c9237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ca3a79e33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7a14c966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b8b4115c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1d6b5243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78bb150e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06293655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278f2615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fa64ee14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27 484 141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MARTIN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