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ee26eef00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3586fd4364106"/>
  </p:sldMasterIdLst>
  <p:sldIdLst>
    <p:sldId xmlns:r="http://schemas.openxmlformats.org/officeDocument/2006/relationships" id="256" r:id="R7b6d05d924cb4822"/>
    <p:sldId xmlns:r="http://schemas.openxmlformats.org/officeDocument/2006/relationships" id="257" r:id="Re1f179649bb245c2"/>
    <p:sldId xmlns:r="http://schemas.openxmlformats.org/officeDocument/2006/relationships" id="258" r:id="Rfb6ce76fef51413d"/>
    <p:sldId xmlns:r="http://schemas.openxmlformats.org/officeDocument/2006/relationships" id="259" r:id="Re3f5bcd975544b18"/>
    <p:sldId xmlns:r="http://schemas.openxmlformats.org/officeDocument/2006/relationships" id="260" r:id="R658d16ba58dd41a3"/>
    <p:sldId xmlns:r="http://schemas.openxmlformats.org/officeDocument/2006/relationships" id="261" r:id="Re4c71435ddeb4a70"/>
    <p:sldId xmlns:r="http://schemas.openxmlformats.org/officeDocument/2006/relationships" id="262" r:id="Ra2484a439c5a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3586fd4364106" /><Relationship Type="http://schemas.openxmlformats.org/officeDocument/2006/relationships/slide" Target="/ppt/slides/slide1.xml" Id="R7b6d05d924cb4822" /><Relationship Type="http://schemas.openxmlformats.org/officeDocument/2006/relationships/slide" Target="/ppt/slides/slide2.xml" Id="Re1f179649bb245c2" /><Relationship Type="http://schemas.openxmlformats.org/officeDocument/2006/relationships/slide" Target="/ppt/slides/slide3.xml" Id="Rfb6ce76fef51413d" /><Relationship Type="http://schemas.openxmlformats.org/officeDocument/2006/relationships/slide" Target="/ppt/slides/slide4.xml" Id="Re3f5bcd975544b18" /><Relationship Type="http://schemas.openxmlformats.org/officeDocument/2006/relationships/slide" Target="/ppt/slides/slide5.xml" Id="R658d16ba58dd41a3" /><Relationship Type="http://schemas.openxmlformats.org/officeDocument/2006/relationships/slide" Target="/ppt/slides/slide6.xml" Id="Re4c71435ddeb4a70" /><Relationship Type="http://schemas.openxmlformats.org/officeDocument/2006/relationships/slide" Target="/ppt/slides/slide7.xml" Id="Ra2484a439c5a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697c508c443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3524a37db45bc" /><Relationship Type="http://schemas.openxmlformats.org/officeDocument/2006/relationships/theme" Target="/ppt/slideMasters/theme/theme1.xml" Id="R1f6acdf91295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3524a37db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08615b1a5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678574f78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80e4db3c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fed7e8862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b68c3e842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271a683e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72215a2b0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SERVICES AS</a:t>
            </a:r>
          </a:p>
        </p:txBody>
      </p:sp>
    </p:spTree>
  </p:cSld>
  <p:clrMapOvr>
    <a:masterClrMapping xmlns:a="http://schemas.openxmlformats.org/drawingml/2006/main"/>
  </p:clrMapOvr>
</p:sld>
</file>