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92f177327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5d080525d419b"/>
  </p:sldMasterIdLst>
  <p:sldIdLst>
    <p:sldId xmlns:r="http://schemas.openxmlformats.org/officeDocument/2006/relationships" id="256" r:id="Rd0690ff15ddc4d77"/>
    <p:sldId xmlns:r="http://schemas.openxmlformats.org/officeDocument/2006/relationships" id="257" r:id="R8f26c43eca61490b"/>
    <p:sldId xmlns:r="http://schemas.openxmlformats.org/officeDocument/2006/relationships" id="258" r:id="R3188c8a0725e4246"/>
    <p:sldId xmlns:r="http://schemas.openxmlformats.org/officeDocument/2006/relationships" id="259" r:id="R9980464b14184f75"/>
    <p:sldId xmlns:r="http://schemas.openxmlformats.org/officeDocument/2006/relationships" id="260" r:id="Ra0f9a9bcf10448b9"/>
    <p:sldId xmlns:r="http://schemas.openxmlformats.org/officeDocument/2006/relationships" id="261" r:id="R9ae376a4c971477a"/>
    <p:sldId xmlns:r="http://schemas.openxmlformats.org/officeDocument/2006/relationships" id="262" r:id="Rabc808e5b59f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5d080525d419b" /><Relationship Type="http://schemas.openxmlformats.org/officeDocument/2006/relationships/slide" Target="/ppt/slides/slide1.xml" Id="Rd0690ff15ddc4d77" /><Relationship Type="http://schemas.openxmlformats.org/officeDocument/2006/relationships/slide" Target="/ppt/slides/slide2.xml" Id="R8f26c43eca61490b" /><Relationship Type="http://schemas.openxmlformats.org/officeDocument/2006/relationships/slide" Target="/ppt/slides/slide3.xml" Id="R3188c8a0725e4246" /><Relationship Type="http://schemas.openxmlformats.org/officeDocument/2006/relationships/slide" Target="/ppt/slides/slide4.xml" Id="R9980464b14184f75" /><Relationship Type="http://schemas.openxmlformats.org/officeDocument/2006/relationships/slide" Target="/ppt/slides/slide5.xml" Id="Ra0f9a9bcf10448b9" /><Relationship Type="http://schemas.openxmlformats.org/officeDocument/2006/relationships/slide" Target="/ppt/slides/slide6.xml" Id="R9ae376a4c971477a" /><Relationship Type="http://schemas.openxmlformats.org/officeDocument/2006/relationships/slide" Target="/ppt/slides/slide7.xml" Id="Rabc808e5b59f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e7a9111c1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a97031eb460f" /><Relationship Type="http://schemas.openxmlformats.org/officeDocument/2006/relationships/theme" Target="/ppt/slideMasters/theme/theme1.xml" Id="Re20ebf2cb369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0a97031eb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d3bbe0c8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b1c9154e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804faecd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a9aa592c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6fd441ac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88c7538c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b87e3bc2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ERIK JORDAN ØVERKIL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MINGAR ØVERKIL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MINGAR ØVERKIL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ERIK JORDAN ØVERKIL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