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de67a31c14f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0cac2216554b40"/>
  </p:sldMasterIdLst>
  <p:sldIdLst>
    <p:sldId xmlns:r="http://schemas.openxmlformats.org/officeDocument/2006/relationships" id="256" r:id="R9f113adfff4d46fd"/>
    <p:sldId xmlns:r="http://schemas.openxmlformats.org/officeDocument/2006/relationships" id="257" r:id="Rac464e5aa9324256"/>
    <p:sldId xmlns:r="http://schemas.openxmlformats.org/officeDocument/2006/relationships" id="258" r:id="R7624dbf462be4011"/>
    <p:sldId xmlns:r="http://schemas.openxmlformats.org/officeDocument/2006/relationships" id="259" r:id="R83a4e0a33b354946"/>
    <p:sldId xmlns:r="http://schemas.openxmlformats.org/officeDocument/2006/relationships" id="260" r:id="R4d18c8e42518443d"/>
    <p:sldId xmlns:r="http://schemas.openxmlformats.org/officeDocument/2006/relationships" id="261" r:id="R533862194aa94be2"/>
    <p:sldId xmlns:r="http://schemas.openxmlformats.org/officeDocument/2006/relationships" id="262" r:id="Rf783fa981f934a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cac2216554b40" /><Relationship Type="http://schemas.openxmlformats.org/officeDocument/2006/relationships/slide" Target="/ppt/slides/slide1.xml" Id="R9f113adfff4d46fd" /><Relationship Type="http://schemas.openxmlformats.org/officeDocument/2006/relationships/slide" Target="/ppt/slides/slide2.xml" Id="Rac464e5aa9324256" /><Relationship Type="http://schemas.openxmlformats.org/officeDocument/2006/relationships/slide" Target="/ppt/slides/slide3.xml" Id="R7624dbf462be4011" /><Relationship Type="http://schemas.openxmlformats.org/officeDocument/2006/relationships/slide" Target="/ppt/slides/slide4.xml" Id="R83a4e0a33b354946" /><Relationship Type="http://schemas.openxmlformats.org/officeDocument/2006/relationships/slide" Target="/ppt/slides/slide5.xml" Id="R4d18c8e42518443d" /><Relationship Type="http://schemas.openxmlformats.org/officeDocument/2006/relationships/slide" Target="/ppt/slides/slide6.xml" Id="R533862194aa94be2" /><Relationship Type="http://schemas.openxmlformats.org/officeDocument/2006/relationships/slide" Target="/ppt/slides/slide7.xml" Id="Rf783fa981f934a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dd44b6ff41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8af4fddc54f0a" /><Relationship Type="http://schemas.openxmlformats.org/officeDocument/2006/relationships/theme" Target="/ppt/slideMasters/theme/theme1.xml" Id="Rd2dde9c3ca5e41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d8af4fddc54f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127552b9849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81591928840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57bd2712e43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aa01ae19f43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ff57b5c2945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e1767145d4c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ca3b7264249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SÖTA BROR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KÖRLING MATS INGEMAR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Vigvollåsen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08 62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