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b5265a04d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a61d2465648fb"/>
  </p:sldMasterIdLst>
  <p:sldIdLst>
    <p:sldId xmlns:r="http://schemas.openxmlformats.org/officeDocument/2006/relationships" id="256" r:id="R1b04484c285d4038"/>
    <p:sldId xmlns:r="http://schemas.openxmlformats.org/officeDocument/2006/relationships" id="257" r:id="R7ab9d61ad08141af"/>
    <p:sldId xmlns:r="http://schemas.openxmlformats.org/officeDocument/2006/relationships" id="258" r:id="R82ca26faa6c54fcf"/>
    <p:sldId xmlns:r="http://schemas.openxmlformats.org/officeDocument/2006/relationships" id="259" r:id="Rcf23991f549a48df"/>
    <p:sldId xmlns:r="http://schemas.openxmlformats.org/officeDocument/2006/relationships" id="260" r:id="R8a0a59fd5de84b18"/>
    <p:sldId xmlns:r="http://schemas.openxmlformats.org/officeDocument/2006/relationships" id="261" r:id="R6d7188d2cafd43b7"/>
    <p:sldId xmlns:r="http://schemas.openxmlformats.org/officeDocument/2006/relationships" id="262" r:id="R7097d0f3cfa7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a61d2465648fb" /><Relationship Type="http://schemas.openxmlformats.org/officeDocument/2006/relationships/slide" Target="/ppt/slides/slide1.xml" Id="R1b04484c285d4038" /><Relationship Type="http://schemas.openxmlformats.org/officeDocument/2006/relationships/slide" Target="/ppt/slides/slide2.xml" Id="R7ab9d61ad08141af" /><Relationship Type="http://schemas.openxmlformats.org/officeDocument/2006/relationships/slide" Target="/ppt/slides/slide3.xml" Id="R82ca26faa6c54fcf" /><Relationship Type="http://schemas.openxmlformats.org/officeDocument/2006/relationships/slide" Target="/ppt/slides/slide4.xml" Id="Rcf23991f549a48df" /><Relationship Type="http://schemas.openxmlformats.org/officeDocument/2006/relationships/slide" Target="/ppt/slides/slide5.xml" Id="R8a0a59fd5de84b18" /><Relationship Type="http://schemas.openxmlformats.org/officeDocument/2006/relationships/slide" Target="/ppt/slides/slide6.xml" Id="R6d7188d2cafd43b7" /><Relationship Type="http://schemas.openxmlformats.org/officeDocument/2006/relationships/slide" Target="/ppt/slides/slide7.xml" Id="R7097d0f3cfa7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6767c1233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ca386c24440a" /><Relationship Type="http://schemas.openxmlformats.org/officeDocument/2006/relationships/theme" Target="/ppt/slideMasters/theme/theme1.xml" Id="R74c79a8709e3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aca386c24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6865cb9a4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a3906944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981aa72c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770765b8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1c97da252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3070ca77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14ee4eca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JIH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34 788 230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36 987 583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JAN INGE  –  22,6 %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SYNNØVE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ANDERS NYGAARD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HAUKELAND KRISTINE N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Godvikveien 42E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JIH HOLDING AS</a:t>
            </a:r>
          </a:p>
        </p:txBody>
      </p:sp>
    </p:spTree>
  </p:cSld>
  <p:clrMapOvr>
    <a:masterClrMapping xmlns:a="http://schemas.openxmlformats.org/drawingml/2006/main"/>
  </p:clrMapOvr>
</p:sld>
</file>