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ff64228579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02c695e5e4d96"/>
  </p:sldMasterIdLst>
  <p:sldIdLst>
    <p:sldId xmlns:r="http://schemas.openxmlformats.org/officeDocument/2006/relationships" id="256" r:id="R6a3b77e9a1534f35"/>
    <p:sldId xmlns:r="http://schemas.openxmlformats.org/officeDocument/2006/relationships" id="257" r:id="R7c0fa0f94b66478f"/>
    <p:sldId xmlns:r="http://schemas.openxmlformats.org/officeDocument/2006/relationships" id="258" r:id="Rf576ebb7dee14453"/>
    <p:sldId xmlns:r="http://schemas.openxmlformats.org/officeDocument/2006/relationships" id="259" r:id="Ra486975d9564459e"/>
    <p:sldId xmlns:r="http://schemas.openxmlformats.org/officeDocument/2006/relationships" id="260" r:id="R5e326ab7cf294b70"/>
    <p:sldId xmlns:r="http://schemas.openxmlformats.org/officeDocument/2006/relationships" id="261" r:id="Rfde293a33532403b"/>
    <p:sldId xmlns:r="http://schemas.openxmlformats.org/officeDocument/2006/relationships" id="262" r:id="R38c0563e9452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02c695e5e4d96" /><Relationship Type="http://schemas.openxmlformats.org/officeDocument/2006/relationships/slide" Target="/ppt/slides/slide1.xml" Id="R6a3b77e9a1534f35" /><Relationship Type="http://schemas.openxmlformats.org/officeDocument/2006/relationships/slide" Target="/ppt/slides/slide2.xml" Id="R7c0fa0f94b66478f" /><Relationship Type="http://schemas.openxmlformats.org/officeDocument/2006/relationships/slide" Target="/ppt/slides/slide3.xml" Id="Rf576ebb7dee14453" /><Relationship Type="http://schemas.openxmlformats.org/officeDocument/2006/relationships/slide" Target="/ppt/slides/slide4.xml" Id="Ra486975d9564459e" /><Relationship Type="http://schemas.openxmlformats.org/officeDocument/2006/relationships/slide" Target="/ppt/slides/slide5.xml" Id="R5e326ab7cf294b70" /><Relationship Type="http://schemas.openxmlformats.org/officeDocument/2006/relationships/slide" Target="/ppt/slides/slide6.xml" Id="Rfde293a33532403b" /><Relationship Type="http://schemas.openxmlformats.org/officeDocument/2006/relationships/slide" Target="/ppt/slides/slide7.xml" Id="R38c0563e9452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92ce6b93d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bacd6dac7489f" /><Relationship Type="http://schemas.openxmlformats.org/officeDocument/2006/relationships/theme" Target="/ppt/slideMasters/theme/theme1.xml" Id="R08f9df0efaca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bacd6dac7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8106197c5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f667086e74c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c01150c3e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758aafba5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08e45e558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0e80dca96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3275a7da1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INNVÆR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4 241 218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994 764 268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