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d1813f73984f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f6490111a94ea8"/>
  </p:sldMasterIdLst>
  <p:sldIdLst>
    <p:sldId xmlns:r="http://schemas.openxmlformats.org/officeDocument/2006/relationships" id="256" r:id="R0b1d056aade0453d"/>
    <p:sldId xmlns:r="http://schemas.openxmlformats.org/officeDocument/2006/relationships" id="257" r:id="Rc9ae530f3ce14138"/>
    <p:sldId xmlns:r="http://schemas.openxmlformats.org/officeDocument/2006/relationships" id="258" r:id="R7725a1a23b404a51"/>
    <p:sldId xmlns:r="http://schemas.openxmlformats.org/officeDocument/2006/relationships" id="259" r:id="Re19b35ccbd5b4911"/>
    <p:sldId xmlns:r="http://schemas.openxmlformats.org/officeDocument/2006/relationships" id="260" r:id="R3828fd5b20a0405b"/>
    <p:sldId xmlns:r="http://schemas.openxmlformats.org/officeDocument/2006/relationships" id="261" r:id="R29f29eb9537a4213"/>
    <p:sldId xmlns:r="http://schemas.openxmlformats.org/officeDocument/2006/relationships" id="262" r:id="R77425698dfe2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6490111a94ea8" /><Relationship Type="http://schemas.openxmlformats.org/officeDocument/2006/relationships/slide" Target="/ppt/slides/slide1.xml" Id="R0b1d056aade0453d" /><Relationship Type="http://schemas.openxmlformats.org/officeDocument/2006/relationships/slide" Target="/ppt/slides/slide2.xml" Id="Rc9ae530f3ce14138" /><Relationship Type="http://schemas.openxmlformats.org/officeDocument/2006/relationships/slide" Target="/ppt/slides/slide3.xml" Id="R7725a1a23b404a51" /><Relationship Type="http://schemas.openxmlformats.org/officeDocument/2006/relationships/slide" Target="/ppt/slides/slide4.xml" Id="Re19b35ccbd5b4911" /><Relationship Type="http://schemas.openxmlformats.org/officeDocument/2006/relationships/slide" Target="/ppt/slides/slide5.xml" Id="R3828fd5b20a0405b" /><Relationship Type="http://schemas.openxmlformats.org/officeDocument/2006/relationships/slide" Target="/ppt/slides/slide6.xml" Id="R29f29eb9537a4213" /><Relationship Type="http://schemas.openxmlformats.org/officeDocument/2006/relationships/slide" Target="/ppt/slides/slide7.xml" Id="R77425698dfe2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58a7868e5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5ad55d1bb4c32" /><Relationship Type="http://schemas.openxmlformats.org/officeDocument/2006/relationships/theme" Target="/ppt/slideMasters/theme/theme1.xml" Id="Ra65c11132c5041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5ad55d1bb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9c15906184e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3ce5c825a42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f39353a7841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34ba2576648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b0a00510944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5d914941b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446b93ab94d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2 422 675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994 671 510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REVISJON AS</a:t>
            </a:r>
          </a:p>
        </p:txBody>
      </p:sp>
    </p:spTree>
  </p:cSld>
  <p:clrMapOvr>
    <a:masterClrMapping xmlns:a="http://schemas.openxmlformats.org/drawingml/2006/main"/>
  </p:clrMapOvr>
</p:sld>
</file>