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97ac697e2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c9fb053694ee8"/>
  </p:sldMasterIdLst>
  <p:sldIdLst>
    <p:sldId xmlns:r="http://schemas.openxmlformats.org/officeDocument/2006/relationships" id="256" r:id="R2afdcf87da2e4c1f"/>
    <p:sldId xmlns:r="http://schemas.openxmlformats.org/officeDocument/2006/relationships" id="257" r:id="R23738e0bdce24d71"/>
    <p:sldId xmlns:r="http://schemas.openxmlformats.org/officeDocument/2006/relationships" id="258" r:id="R7c22700edd3e44bf"/>
    <p:sldId xmlns:r="http://schemas.openxmlformats.org/officeDocument/2006/relationships" id="259" r:id="R99e7431f7cf9414f"/>
    <p:sldId xmlns:r="http://schemas.openxmlformats.org/officeDocument/2006/relationships" id="260" r:id="R7cd083d574b9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c9fb053694ee8" /><Relationship Type="http://schemas.openxmlformats.org/officeDocument/2006/relationships/slide" Target="/ppt/slides/slide1.xml" Id="R2afdcf87da2e4c1f" /><Relationship Type="http://schemas.openxmlformats.org/officeDocument/2006/relationships/slide" Target="/ppt/slides/slide2.xml" Id="R23738e0bdce24d71" /><Relationship Type="http://schemas.openxmlformats.org/officeDocument/2006/relationships/slide" Target="/ppt/slides/slide3.xml" Id="R7c22700edd3e44bf" /><Relationship Type="http://schemas.openxmlformats.org/officeDocument/2006/relationships/slide" Target="/ppt/slides/slide4.xml" Id="R99e7431f7cf9414f" /><Relationship Type="http://schemas.openxmlformats.org/officeDocument/2006/relationships/slide" Target="/ppt/slides/slide5.xml" Id="R7cd083d574b9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b1346d843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00e3b9a74ce0" /><Relationship Type="http://schemas.openxmlformats.org/officeDocument/2006/relationships/theme" Target="/ppt/slideMasters/theme/theme1.xml" Id="R201f8036ce8f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400e3b9a7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17b58d9a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d4e50e77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a35560da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d99e7046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27c6549b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BERGJA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Vigernesveien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