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8e3ff82be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2a6810fc9040d9"/>
  </p:sldMasterIdLst>
  <p:sldIdLst>
    <p:sldId xmlns:r="http://schemas.openxmlformats.org/officeDocument/2006/relationships" id="256" r:id="Rae1953da19b644d0"/>
    <p:sldId xmlns:r="http://schemas.openxmlformats.org/officeDocument/2006/relationships" id="257" r:id="Rf4beddb8b321467a"/>
    <p:sldId xmlns:r="http://schemas.openxmlformats.org/officeDocument/2006/relationships" id="258" r:id="Rb8b73c4c3ce7472d"/>
    <p:sldId xmlns:r="http://schemas.openxmlformats.org/officeDocument/2006/relationships" id="259" r:id="R5a330618e6f84d51"/>
    <p:sldId xmlns:r="http://schemas.openxmlformats.org/officeDocument/2006/relationships" id="260" r:id="Re9af884b91df4f2a"/>
    <p:sldId xmlns:r="http://schemas.openxmlformats.org/officeDocument/2006/relationships" id="261" r:id="R27776402e80e4509"/>
    <p:sldId xmlns:r="http://schemas.openxmlformats.org/officeDocument/2006/relationships" id="262" r:id="R66a476bc4b244b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a6810fc9040d9" /><Relationship Type="http://schemas.openxmlformats.org/officeDocument/2006/relationships/slide" Target="/ppt/slides/slide1.xml" Id="Rae1953da19b644d0" /><Relationship Type="http://schemas.openxmlformats.org/officeDocument/2006/relationships/slide" Target="/ppt/slides/slide2.xml" Id="Rf4beddb8b321467a" /><Relationship Type="http://schemas.openxmlformats.org/officeDocument/2006/relationships/slide" Target="/ppt/slides/slide3.xml" Id="Rb8b73c4c3ce7472d" /><Relationship Type="http://schemas.openxmlformats.org/officeDocument/2006/relationships/slide" Target="/ppt/slides/slide4.xml" Id="R5a330618e6f84d51" /><Relationship Type="http://schemas.openxmlformats.org/officeDocument/2006/relationships/slide" Target="/ppt/slides/slide5.xml" Id="Re9af884b91df4f2a" /><Relationship Type="http://schemas.openxmlformats.org/officeDocument/2006/relationships/slide" Target="/ppt/slides/slide6.xml" Id="R27776402e80e4509" /><Relationship Type="http://schemas.openxmlformats.org/officeDocument/2006/relationships/slide" Target="/ppt/slides/slide7.xml" Id="R66a476bc4b244b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0ce5b5f7c44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cbd841e634899" /><Relationship Type="http://schemas.openxmlformats.org/officeDocument/2006/relationships/theme" Target="/ppt/slideMasters/theme/theme1.xml" Id="Rf4619323c84b48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3cbd841e6348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84f75e70946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d1d6f08804f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a68e396544f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dc0ffc55b4b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05e40b6f146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c3aa1f2304c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0f548fe7f4e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REVISJON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10 791 232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5 870 681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4 591 558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7 124 157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WULFF YTREDAL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ARNE ANDREASSEN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DØRUM LILLEBAKK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Gauterødveien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994 613 413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