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ff29a06dbc45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9c724eccb44c7f"/>
  </p:sldMasterIdLst>
  <p:sldIdLst>
    <p:sldId xmlns:r="http://schemas.openxmlformats.org/officeDocument/2006/relationships" id="256" r:id="Rc87d66c5e1d34fdd"/>
    <p:sldId xmlns:r="http://schemas.openxmlformats.org/officeDocument/2006/relationships" id="257" r:id="R25b64275adf64881"/>
    <p:sldId xmlns:r="http://schemas.openxmlformats.org/officeDocument/2006/relationships" id="258" r:id="R03b89727b6604c58"/>
    <p:sldId xmlns:r="http://schemas.openxmlformats.org/officeDocument/2006/relationships" id="259" r:id="Rb6f138927fbf4dc3"/>
    <p:sldId xmlns:r="http://schemas.openxmlformats.org/officeDocument/2006/relationships" id="260" r:id="Rbeffdd840d554ace"/>
    <p:sldId xmlns:r="http://schemas.openxmlformats.org/officeDocument/2006/relationships" id="261" r:id="R66fbcc0b24064bc2"/>
    <p:sldId xmlns:r="http://schemas.openxmlformats.org/officeDocument/2006/relationships" id="262" r:id="R66a180084c9a49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9c724eccb44c7f" /><Relationship Type="http://schemas.openxmlformats.org/officeDocument/2006/relationships/slide" Target="/ppt/slides/slide1.xml" Id="Rc87d66c5e1d34fdd" /><Relationship Type="http://schemas.openxmlformats.org/officeDocument/2006/relationships/slide" Target="/ppt/slides/slide2.xml" Id="R25b64275adf64881" /><Relationship Type="http://schemas.openxmlformats.org/officeDocument/2006/relationships/slide" Target="/ppt/slides/slide3.xml" Id="R03b89727b6604c58" /><Relationship Type="http://schemas.openxmlformats.org/officeDocument/2006/relationships/slide" Target="/ppt/slides/slide4.xml" Id="Rb6f138927fbf4dc3" /><Relationship Type="http://schemas.openxmlformats.org/officeDocument/2006/relationships/slide" Target="/ppt/slides/slide5.xml" Id="Rbeffdd840d554ace" /><Relationship Type="http://schemas.openxmlformats.org/officeDocument/2006/relationships/slide" Target="/ppt/slides/slide6.xml" Id="R66fbcc0b24064bc2" /><Relationship Type="http://schemas.openxmlformats.org/officeDocument/2006/relationships/slide" Target="/ppt/slides/slide7.xml" Id="R66a180084c9a49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8747e643c643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84d166fe3402e" /><Relationship Type="http://schemas.openxmlformats.org/officeDocument/2006/relationships/theme" Target="/ppt/slideMasters/theme/theme1.xml" Id="Rb2a4afba9d1c40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884d166fe340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dc9d4ec934a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294c5295648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b4d0641214d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c9b75a4ab49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82b81924240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0e70e50d74d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b74b8f35e43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LOCUPLETO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LOCUPLETO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686 074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9 376 912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9 476 676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SOFUS LERCHE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Frognerseterveien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994 606 891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