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6b2dc8a30844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7b20aa9dbd48d5"/>
  </p:sldMasterIdLst>
  <p:sldIdLst>
    <p:sldId xmlns:r="http://schemas.openxmlformats.org/officeDocument/2006/relationships" id="256" r:id="R64cee4bc9a8749aa"/>
    <p:sldId xmlns:r="http://schemas.openxmlformats.org/officeDocument/2006/relationships" id="257" r:id="R8beaada9ddbd4881"/>
    <p:sldId xmlns:r="http://schemas.openxmlformats.org/officeDocument/2006/relationships" id="258" r:id="R531ec59831dc4ebf"/>
    <p:sldId xmlns:r="http://schemas.openxmlformats.org/officeDocument/2006/relationships" id="259" r:id="R8e8877a630cb41f3"/>
    <p:sldId xmlns:r="http://schemas.openxmlformats.org/officeDocument/2006/relationships" id="260" r:id="R8e29e5b67c5e4d3d"/>
    <p:sldId xmlns:r="http://schemas.openxmlformats.org/officeDocument/2006/relationships" id="261" r:id="Rb5a1873fecca4c95"/>
    <p:sldId xmlns:r="http://schemas.openxmlformats.org/officeDocument/2006/relationships" id="262" r:id="R6e72b092e7db4e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7b20aa9dbd48d5" /><Relationship Type="http://schemas.openxmlformats.org/officeDocument/2006/relationships/slide" Target="/ppt/slides/slide1.xml" Id="R64cee4bc9a8749aa" /><Relationship Type="http://schemas.openxmlformats.org/officeDocument/2006/relationships/slide" Target="/ppt/slides/slide2.xml" Id="R8beaada9ddbd4881" /><Relationship Type="http://schemas.openxmlformats.org/officeDocument/2006/relationships/slide" Target="/ppt/slides/slide3.xml" Id="R531ec59831dc4ebf" /><Relationship Type="http://schemas.openxmlformats.org/officeDocument/2006/relationships/slide" Target="/ppt/slides/slide4.xml" Id="R8e8877a630cb41f3" /><Relationship Type="http://schemas.openxmlformats.org/officeDocument/2006/relationships/slide" Target="/ppt/slides/slide5.xml" Id="R8e29e5b67c5e4d3d" /><Relationship Type="http://schemas.openxmlformats.org/officeDocument/2006/relationships/slide" Target="/ppt/slides/slide6.xml" Id="Rb5a1873fecca4c95" /><Relationship Type="http://schemas.openxmlformats.org/officeDocument/2006/relationships/slide" Target="/ppt/slides/slide7.xml" Id="R6e72b092e7db4e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9899cd96f545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ea146e889040c3" /><Relationship Type="http://schemas.openxmlformats.org/officeDocument/2006/relationships/theme" Target="/ppt/slideMasters/theme/theme1.xml" Id="R6ab1a5d502024d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ea146e889040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dcad5db0ac4f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1c98f3d89c43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6652914cd4e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a413699c24f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75ec9e2a24f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ea5d0e8e947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e0e0bf2644e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AMN HOLDING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9 287 871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12 319 359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12 345 574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MAGNE NYHAUG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Gullhellaveien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1386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994 572 253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AMN HOLDING AS</a:t>
            </a:r>
          </a:p>
        </p:txBody>
      </p:sp>
    </p:spTree>
  </p:cSld>
  <p:clrMapOvr>
    <a:masterClrMapping xmlns:a="http://schemas.openxmlformats.org/drawingml/2006/main"/>
  </p:clrMapOvr>
</p:sld>
</file>