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1cb6e852af43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a76f21c4954297"/>
  </p:sldMasterIdLst>
  <p:sldIdLst>
    <p:sldId xmlns:r="http://schemas.openxmlformats.org/officeDocument/2006/relationships" id="256" r:id="Reeb0cfe26a8d4ce4"/>
    <p:sldId xmlns:r="http://schemas.openxmlformats.org/officeDocument/2006/relationships" id="257" r:id="R5b03402d38bb4e42"/>
    <p:sldId xmlns:r="http://schemas.openxmlformats.org/officeDocument/2006/relationships" id="258" r:id="R28e492691698425c"/>
    <p:sldId xmlns:r="http://schemas.openxmlformats.org/officeDocument/2006/relationships" id="259" r:id="Rae4fa9649cc34c33"/>
    <p:sldId xmlns:r="http://schemas.openxmlformats.org/officeDocument/2006/relationships" id="260" r:id="R4195bceb57534db6"/>
    <p:sldId xmlns:r="http://schemas.openxmlformats.org/officeDocument/2006/relationships" id="261" r:id="Rf627ed388a6a4783"/>
    <p:sldId xmlns:r="http://schemas.openxmlformats.org/officeDocument/2006/relationships" id="262" r:id="Rd63fa48ba2d245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a76f21c4954297" /><Relationship Type="http://schemas.openxmlformats.org/officeDocument/2006/relationships/slide" Target="/ppt/slides/slide1.xml" Id="Reeb0cfe26a8d4ce4" /><Relationship Type="http://schemas.openxmlformats.org/officeDocument/2006/relationships/slide" Target="/ppt/slides/slide2.xml" Id="R5b03402d38bb4e42" /><Relationship Type="http://schemas.openxmlformats.org/officeDocument/2006/relationships/slide" Target="/ppt/slides/slide3.xml" Id="R28e492691698425c" /><Relationship Type="http://schemas.openxmlformats.org/officeDocument/2006/relationships/slide" Target="/ppt/slides/slide4.xml" Id="Rae4fa9649cc34c33" /><Relationship Type="http://schemas.openxmlformats.org/officeDocument/2006/relationships/slide" Target="/ppt/slides/slide5.xml" Id="R4195bceb57534db6" /><Relationship Type="http://schemas.openxmlformats.org/officeDocument/2006/relationships/slide" Target="/ppt/slides/slide6.xml" Id="Rf627ed388a6a4783" /><Relationship Type="http://schemas.openxmlformats.org/officeDocument/2006/relationships/slide" Target="/ppt/slides/slide7.xml" Id="Rd63fa48ba2d245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d6885c78024d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fa59ecd974ab2" /><Relationship Type="http://schemas.openxmlformats.org/officeDocument/2006/relationships/theme" Target="/ppt/slideMasters/theme/theme1.xml" Id="R85e8c94977a445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4fa59ecd974a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527e7754c42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7c42464f54f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8638050bd47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44dce18f047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d9a1cd5df4c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fbfdc0c5847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11832871445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MARIN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MARIN GROUP AS ble etablert [år] og holder til i Gurskøy.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663 765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218 362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32 783 522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125 188 961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136 836 381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SEANERGY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DAKUR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MYRTHLE JORUNN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RICHSHIP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Svein-Rune Gjerde, Industrivegen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6080 Gurskøy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34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994 564 609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