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dc858c6aa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7026cc4494486"/>
  </p:sldMasterIdLst>
  <p:sldIdLst>
    <p:sldId xmlns:r="http://schemas.openxmlformats.org/officeDocument/2006/relationships" id="256" r:id="R766708cdc72a4cf5"/>
    <p:sldId xmlns:r="http://schemas.openxmlformats.org/officeDocument/2006/relationships" id="257" r:id="Rf8e4c1eb9e454e98"/>
    <p:sldId xmlns:r="http://schemas.openxmlformats.org/officeDocument/2006/relationships" id="258" r:id="Rcb0433ab955a4c38"/>
    <p:sldId xmlns:r="http://schemas.openxmlformats.org/officeDocument/2006/relationships" id="259" r:id="Rd2aef7c2d99c4a6a"/>
    <p:sldId xmlns:r="http://schemas.openxmlformats.org/officeDocument/2006/relationships" id="260" r:id="R2086fcb04fd847c8"/>
    <p:sldId xmlns:r="http://schemas.openxmlformats.org/officeDocument/2006/relationships" id="261" r:id="R5ec6c2a25ea24bc0"/>
    <p:sldId xmlns:r="http://schemas.openxmlformats.org/officeDocument/2006/relationships" id="262" r:id="Rffd1fbf701a3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7026cc4494486" /><Relationship Type="http://schemas.openxmlformats.org/officeDocument/2006/relationships/slide" Target="/ppt/slides/slide1.xml" Id="R766708cdc72a4cf5" /><Relationship Type="http://schemas.openxmlformats.org/officeDocument/2006/relationships/slide" Target="/ppt/slides/slide2.xml" Id="Rf8e4c1eb9e454e98" /><Relationship Type="http://schemas.openxmlformats.org/officeDocument/2006/relationships/slide" Target="/ppt/slides/slide3.xml" Id="Rcb0433ab955a4c38" /><Relationship Type="http://schemas.openxmlformats.org/officeDocument/2006/relationships/slide" Target="/ppt/slides/slide4.xml" Id="Rd2aef7c2d99c4a6a" /><Relationship Type="http://schemas.openxmlformats.org/officeDocument/2006/relationships/slide" Target="/ppt/slides/slide5.xml" Id="R2086fcb04fd847c8" /><Relationship Type="http://schemas.openxmlformats.org/officeDocument/2006/relationships/slide" Target="/ppt/slides/slide6.xml" Id="R5ec6c2a25ea24bc0" /><Relationship Type="http://schemas.openxmlformats.org/officeDocument/2006/relationships/slide" Target="/ppt/slides/slide7.xml" Id="Rffd1fbf701a3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4488cf206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2138b5b964d3f" /><Relationship Type="http://schemas.openxmlformats.org/officeDocument/2006/relationships/theme" Target="/ppt/slideMasters/theme/theme1.xml" Id="R68a86bb93600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2138b5b96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3b0e7e36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9fc4dc2f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ee05362d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584f3cb57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eb584ce7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15ce327e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c15819e89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CITOMEDIA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CITOMEDIA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KRISTIAN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Kristian Amundsen, Østagløttveien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faktura@citomedia.no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CITOMEDIA AS</a:t>
            </a:r>
          </a:p>
        </p:txBody>
      </p:sp>
    </p:spTree>
  </p:cSld>
  <p:clrMapOvr>
    <a:masterClrMapping xmlns:a="http://schemas.openxmlformats.org/drawingml/2006/main"/>
  </p:clrMapOvr>
</p:sld>
</file>